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30"/>
  </p:notesMasterIdLst>
  <p:sldIdLst>
    <p:sldId id="256" r:id="rId2"/>
    <p:sldId id="257" r:id="rId3"/>
    <p:sldId id="307" r:id="rId4"/>
    <p:sldId id="258" r:id="rId5"/>
    <p:sldId id="309" r:id="rId6"/>
    <p:sldId id="310" r:id="rId7"/>
    <p:sldId id="311" r:id="rId8"/>
    <p:sldId id="312" r:id="rId9"/>
    <p:sldId id="313" r:id="rId10"/>
    <p:sldId id="314" r:id="rId11"/>
    <p:sldId id="315" r:id="rId12"/>
    <p:sldId id="259" r:id="rId13"/>
    <p:sldId id="260" r:id="rId14"/>
    <p:sldId id="261" r:id="rId15"/>
    <p:sldId id="316" r:id="rId16"/>
    <p:sldId id="265" r:id="rId17"/>
    <p:sldId id="263" r:id="rId18"/>
    <p:sldId id="318" r:id="rId19"/>
    <p:sldId id="262" r:id="rId20"/>
    <p:sldId id="319" r:id="rId21"/>
    <p:sldId id="321" r:id="rId22"/>
    <p:sldId id="266" r:id="rId23"/>
    <p:sldId id="322" r:id="rId24"/>
    <p:sldId id="323" r:id="rId25"/>
    <p:sldId id="324" r:id="rId26"/>
    <p:sldId id="325" r:id="rId27"/>
    <p:sldId id="270" r:id="rId28"/>
    <p:sldId id="275" r:id="rId29"/>
  </p:sldIdLst>
  <p:sldSz cx="9144000" cy="5143500" type="screen16x9"/>
  <p:notesSz cx="6858000" cy="9144000"/>
  <p:embeddedFontLst>
    <p:embeddedFont>
      <p:font typeface="Abel" panose="02000506030000020004" pitchFamily="2" charset="0"/>
      <p:regular r:id="rId31"/>
    </p:embeddedFont>
    <p:embeddedFont>
      <p:font typeface="Adobe Caslon Pro" panose="0205050205050A020403" pitchFamily="18" charset="0"/>
      <p:regular r:id="rId32"/>
      <p:bold r:id="rId33"/>
      <p:italic r:id="rId34"/>
      <p:boldItalic r:id="rId35"/>
    </p:embeddedFont>
    <p:embeddedFont>
      <p:font typeface="Aptos Light" panose="020B0004020202020204" pitchFamily="34" charset="0"/>
      <p:regular r:id="rId36"/>
      <p:italic r:id="rId37"/>
    </p:embeddedFont>
    <p:embeddedFont>
      <p:font typeface="Didact Gothic" panose="00000500000000000000" pitchFamily="2" charset="0"/>
      <p:regular r:id="rId38"/>
    </p:embeddedFont>
    <p:embeddedFont>
      <p:font typeface="Poppins" panose="000005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3236"/>
    <a:srgbClr val="475B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8D877F0-4ACB-44AF-AD30-82855BEF94FA}">
  <a:tblStyle styleId="{48D877F0-4ACB-44AF-AD30-82855BEF94F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0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>
          <a:extLst>
            <a:ext uri="{FF2B5EF4-FFF2-40B4-BE49-F238E27FC236}">
              <a16:creationId xmlns:a16="http://schemas.microsoft.com/office/drawing/2014/main" id="{26F03358-EA8C-BC09-6D45-EADF9D3995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bbc2963555_0_182:notes">
            <a:extLst>
              <a:ext uri="{FF2B5EF4-FFF2-40B4-BE49-F238E27FC236}">
                <a16:creationId xmlns:a16="http://schemas.microsoft.com/office/drawing/2014/main" id="{1EC3544D-DC34-BD84-382A-EA2A92C48AE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bbc2963555_0_182:notes">
            <a:extLst>
              <a:ext uri="{FF2B5EF4-FFF2-40B4-BE49-F238E27FC236}">
                <a16:creationId xmlns:a16="http://schemas.microsoft.com/office/drawing/2014/main" id="{83E9B2D2-3467-3388-4816-3F4E1628D39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62496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>
          <a:extLst>
            <a:ext uri="{FF2B5EF4-FFF2-40B4-BE49-F238E27FC236}">
              <a16:creationId xmlns:a16="http://schemas.microsoft.com/office/drawing/2014/main" id="{4097EEA7-C35A-9A90-DD86-42813DAEA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bbc2963555_0_182:notes">
            <a:extLst>
              <a:ext uri="{FF2B5EF4-FFF2-40B4-BE49-F238E27FC236}">
                <a16:creationId xmlns:a16="http://schemas.microsoft.com/office/drawing/2014/main" id="{E35CE452-9DC3-2BBA-4BC5-57D082A6D72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bbc2963555_0_182:notes">
            <a:extLst>
              <a:ext uri="{FF2B5EF4-FFF2-40B4-BE49-F238E27FC236}">
                <a16:creationId xmlns:a16="http://schemas.microsoft.com/office/drawing/2014/main" id="{F52FF79D-5F37-1BB8-CDF1-69F6B14F212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97697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bbc2963555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bbc2963555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gbbdb670be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3" name="Google Shape;713;gbbdb670be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bbdb670be0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bbdb670be0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>
          <a:extLst>
            <a:ext uri="{FF2B5EF4-FFF2-40B4-BE49-F238E27FC236}">
              <a16:creationId xmlns:a16="http://schemas.microsoft.com/office/drawing/2014/main" id="{D0655842-F0E2-A194-8194-EB5A3F6730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bc99b2e56c_0_655:notes">
            <a:extLst>
              <a:ext uri="{FF2B5EF4-FFF2-40B4-BE49-F238E27FC236}">
                <a16:creationId xmlns:a16="http://schemas.microsoft.com/office/drawing/2014/main" id="{9463E758-2C3D-99C7-D411-CFB3A6FFD1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bc99b2e56c_0_655:notes">
            <a:extLst>
              <a:ext uri="{FF2B5EF4-FFF2-40B4-BE49-F238E27FC236}">
                <a16:creationId xmlns:a16="http://schemas.microsoft.com/office/drawing/2014/main" id="{BCFC31E4-85B0-664A-F429-CC3E3DBDF2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86609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gbc99b2e56c_0_6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1" name="Google Shape;971;gbc99b2e56c_0_6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bc99b2e56c_0_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bc99b2e56c_0_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>
          <a:extLst>
            <a:ext uri="{FF2B5EF4-FFF2-40B4-BE49-F238E27FC236}">
              <a16:creationId xmlns:a16="http://schemas.microsoft.com/office/drawing/2014/main" id="{48BEF08C-1E1B-1B6A-4E74-F64548ABE2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bc99b2e56c_0_390:notes">
            <a:extLst>
              <a:ext uri="{FF2B5EF4-FFF2-40B4-BE49-F238E27FC236}">
                <a16:creationId xmlns:a16="http://schemas.microsoft.com/office/drawing/2014/main" id="{CF558B02-485B-0CB4-7824-E71EC4432B1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bc99b2e56c_0_390:notes">
            <a:extLst>
              <a:ext uri="{FF2B5EF4-FFF2-40B4-BE49-F238E27FC236}">
                <a16:creationId xmlns:a16="http://schemas.microsoft.com/office/drawing/2014/main" id="{5032FEE7-DE76-937B-FB7C-704393DD134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36672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bc99b2e56c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bc99b2e56c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bbc2963555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bbc2963555_0_1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>
          <a:extLst>
            <a:ext uri="{FF2B5EF4-FFF2-40B4-BE49-F238E27FC236}">
              <a16:creationId xmlns:a16="http://schemas.microsoft.com/office/drawing/2014/main" id="{B0A70462-F0B0-7607-BACA-54DA51E2F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bc99b2e56c_0_232:notes">
            <a:extLst>
              <a:ext uri="{FF2B5EF4-FFF2-40B4-BE49-F238E27FC236}">
                <a16:creationId xmlns:a16="http://schemas.microsoft.com/office/drawing/2014/main" id="{53302E8E-F56C-560E-08F8-3E51D27B835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bc99b2e56c_0_232:notes">
            <a:extLst>
              <a:ext uri="{FF2B5EF4-FFF2-40B4-BE49-F238E27FC236}">
                <a16:creationId xmlns:a16="http://schemas.microsoft.com/office/drawing/2014/main" id="{BBB7CED2-0764-376A-9116-7E95E4F286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4877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5">
          <a:extLst>
            <a:ext uri="{FF2B5EF4-FFF2-40B4-BE49-F238E27FC236}">
              <a16:creationId xmlns:a16="http://schemas.microsoft.com/office/drawing/2014/main" id="{08353076-8782-1733-CEAE-38D098107F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gbc99b2e56c_0_232:notes">
            <a:extLst>
              <a:ext uri="{FF2B5EF4-FFF2-40B4-BE49-F238E27FC236}">
                <a16:creationId xmlns:a16="http://schemas.microsoft.com/office/drawing/2014/main" id="{EF9C9C44-4041-E648-F1DB-26FDFD3527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7" name="Google Shape;767;gbc99b2e56c_0_232:notes">
            <a:extLst>
              <a:ext uri="{FF2B5EF4-FFF2-40B4-BE49-F238E27FC236}">
                <a16:creationId xmlns:a16="http://schemas.microsoft.com/office/drawing/2014/main" id="{12007AF2-B0AD-C376-E704-14238140E1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29023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bcd4fe9472_0_8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bcd4fe9472_0_8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8">
          <a:extLst>
            <a:ext uri="{FF2B5EF4-FFF2-40B4-BE49-F238E27FC236}">
              <a16:creationId xmlns:a16="http://schemas.microsoft.com/office/drawing/2014/main" id="{07AD367F-F3FC-36CA-666E-6A5EE0E526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9" name="Google Shape;1039;gbcd4fe9472_0_807:notes">
            <a:extLst>
              <a:ext uri="{FF2B5EF4-FFF2-40B4-BE49-F238E27FC236}">
                <a16:creationId xmlns:a16="http://schemas.microsoft.com/office/drawing/2014/main" id="{F2B1FF00-5CE1-3263-51E0-F5AF79B0A60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0" name="Google Shape;1040;gbcd4fe9472_0_807:notes">
            <a:extLst>
              <a:ext uri="{FF2B5EF4-FFF2-40B4-BE49-F238E27FC236}">
                <a16:creationId xmlns:a16="http://schemas.microsoft.com/office/drawing/2014/main" id="{CC66243E-C11F-D84C-4FD2-B09760C717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297457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>
          <a:extLst>
            <a:ext uri="{FF2B5EF4-FFF2-40B4-BE49-F238E27FC236}">
              <a16:creationId xmlns:a16="http://schemas.microsoft.com/office/drawing/2014/main" id="{34E00990-361C-A933-1C6D-086E6D89E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bc99b2e56c_0_562:notes">
            <a:extLst>
              <a:ext uri="{FF2B5EF4-FFF2-40B4-BE49-F238E27FC236}">
                <a16:creationId xmlns:a16="http://schemas.microsoft.com/office/drawing/2014/main" id="{81D36AA0-0282-937A-21BE-05177A42ACB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bc99b2e56c_0_562:notes">
            <a:extLst>
              <a:ext uri="{FF2B5EF4-FFF2-40B4-BE49-F238E27FC236}">
                <a16:creationId xmlns:a16="http://schemas.microsoft.com/office/drawing/2014/main" id="{E0A23033-E434-405F-E7E8-C718CAAFE3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45587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>
          <a:extLst>
            <a:ext uri="{FF2B5EF4-FFF2-40B4-BE49-F238E27FC236}">
              <a16:creationId xmlns:a16="http://schemas.microsoft.com/office/drawing/2014/main" id="{4AF2E67F-6918-5D08-47EE-7A9AF8D75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bc99b2e56c_0_562:notes">
            <a:extLst>
              <a:ext uri="{FF2B5EF4-FFF2-40B4-BE49-F238E27FC236}">
                <a16:creationId xmlns:a16="http://schemas.microsoft.com/office/drawing/2014/main" id="{3A1201B5-6BF7-742A-B004-DE4D42C1A8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bc99b2e56c_0_562:notes">
            <a:extLst>
              <a:ext uri="{FF2B5EF4-FFF2-40B4-BE49-F238E27FC236}">
                <a16:creationId xmlns:a16="http://schemas.microsoft.com/office/drawing/2014/main" id="{74849151-41F8-3DB6-08CC-63A3F3FC53E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72297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2">
          <a:extLst>
            <a:ext uri="{FF2B5EF4-FFF2-40B4-BE49-F238E27FC236}">
              <a16:creationId xmlns:a16="http://schemas.microsoft.com/office/drawing/2014/main" id="{665F3472-CD65-A308-127A-626189C067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bcd4fe9472_0_1771:notes">
            <a:extLst>
              <a:ext uri="{FF2B5EF4-FFF2-40B4-BE49-F238E27FC236}">
                <a16:creationId xmlns:a16="http://schemas.microsoft.com/office/drawing/2014/main" id="{2ED1C2C9-5361-F17D-7BDA-A5AD4994FB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4" name="Google Shape;1174;gbcd4fe9472_0_1771:notes">
            <a:extLst>
              <a:ext uri="{FF2B5EF4-FFF2-40B4-BE49-F238E27FC236}">
                <a16:creationId xmlns:a16="http://schemas.microsoft.com/office/drawing/2014/main" id="{5C161A8B-856C-A54A-9234-BFA43C2CA5D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301951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3" name="Google Shape;1173;gbcd4fe9472_0_17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4" name="Google Shape;1174;gbcd4fe9472_0_17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0" name="Google Shape;1560;gbcd4fe9472_0_1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1" name="Google Shape;1561;gbcd4fe9472_0_1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3">
          <a:extLst>
            <a:ext uri="{FF2B5EF4-FFF2-40B4-BE49-F238E27FC236}">
              <a16:creationId xmlns:a16="http://schemas.microsoft.com/office/drawing/2014/main" id="{CECF04AB-3AC4-5807-9CA5-F56BE6E795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Google Shape;664;gbbc2963555_0_127:notes">
            <a:extLst>
              <a:ext uri="{FF2B5EF4-FFF2-40B4-BE49-F238E27FC236}">
                <a16:creationId xmlns:a16="http://schemas.microsoft.com/office/drawing/2014/main" id="{98ED8B62-D7A0-57B9-1FFA-98C48F0F3BB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" name="Google Shape;665;gbbc2963555_0_127:notes">
            <a:extLst>
              <a:ext uri="{FF2B5EF4-FFF2-40B4-BE49-F238E27FC236}">
                <a16:creationId xmlns:a16="http://schemas.microsoft.com/office/drawing/2014/main" id="{6EDCC155-39AB-86E6-5F3F-5B97425ABD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0115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bbc2963555_0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bbc2963555_0_1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>
          <a:extLst>
            <a:ext uri="{FF2B5EF4-FFF2-40B4-BE49-F238E27FC236}">
              <a16:creationId xmlns:a16="http://schemas.microsoft.com/office/drawing/2014/main" id="{5328DF50-093C-FADA-D6BA-8FFCD08170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bbc2963555_0_182:notes">
            <a:extLst>
              <a:ext uri="{FF2B5EF4-FFF2-40B4-BE49-F238E27FC236}">
                <a16:creationId xmlns:a16="http://schemas.microsoft.com/office/drawing/2014/main" id="{FD4E5058-A414-D176-15D1-5CF0EB3BC16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bbc2963555_0_182:notes">
            <a:extLst>
              <a:ext uri="{FF2B5EF4-FFF2-40B4-BE49-F238E27FC236}">
                <a16:creationId xmlns:a16="http://schemas.microsoft.com/office/drawing/2014/main" id="{0665DA38-7482-F197-ED55-5F869B25B86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82278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>
          <a:extLst>
            <a:ext uri="{FF2B5EF4-FFF2-40B4-BE49-F238E27FC236}">
              <a16:creationId xmlns:a16="http://schemas.microsoft.com/office/drawing/2014/main" id="{8E470C81-DF73-7F99-A567-4B341C185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bbc2963555_0_182:notes">
            <a:extLst>
              <a:ext uri="{FF2B5EF4-FFF2-40B4-BE49-F238E27FC236}">
                <a16:creationId xmlns:a16="http://schemas.microsoft.com/office/drawing/2014/main" id="{3C7C579E-A00A-C687-9823-F712ABB6C8A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bbc2963555_0_182:notes">
            <a:extLst>
              <a:ext uri="{FF2B5EF4-FFF2-40B4-BE49-F238E27FC236}">
                <a16:creationId xmlns:a16="http://schemas.microsoft.com/office/drawing/2014/main" id="{2D193A1F-D760-A920-2C9D-E47167E57D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16931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>
          <a:extLst>
            <a:ext uri="{FF2B5EF4-FFF2-40B4-BE49-F238E27FC236}">
              <a16:creationId xmlns:a16="http://schemas.microsoft.com/office/drawing/2014/main" id="{E21F7D5F-8550-A4EF-0CB8-2822755FB9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bbc2963555_0_182:notes">
            <a:extLst>
              <a:ext uri="{FF2B5EF4-FFF2-40B4-BE49-F238E27FC236}">
                <a16:creationId xmlns:a16="http://schemas.microsoft.com/office/drawing/2014/main" id="{A29BCB81-4F06-8608-7759-17E00E6DD3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bbc2963555_0_182:notes">
            <a:extLst>
              <a:ext uri="{FF2B5EF4-FFF2-40B4-BE49-F238E27FC236}">
                <a16:creationId xmlns:a16="http://schemas.microsoft.com/office/drawing/2014/main" id="{FB461265-4064-71B4-83F1-10D52AC941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9082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>
          <a:extLst>
            <a:ext uri="{FF2B5EF4-FFF2-40B4-BE49-F238E27FC236}">
              <a16:creationId xmlns:a16="http://schemas.microsoft.com/office/drawing/2014/main" id="{2697F984-3F7F-510E-49AF-A180BDD1D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bbc2963555_0_182:notes">
            <a:extLst>
              <a:ext uri="{FF2B5EF4-FFF2-40B4-BE49-F238E27FC236}">
                <a16:creationId xmlns:a16="http://schemas.microsoft.com/office/drawing/2014/main" id="{F1247D42-D4E7-7DD1-4441-F419632B45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bbc2963555_0_182:notes">
            <a:extLst>
              <a:ext uri="{FF2B5EF4-FFF2-40B4-BE49-F238E27FC236}">
                <a16:creationId xmlns:a16="http://schemas.microsoft.com/office/drawing/2014/main" id="{ECE72706-B05F-256D-1124-B00721179DF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526532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9">
          <a:extLst>
            <a:ext uri="{FF2B5EF4-FFF2-40B4-BE49-F238E27FC236}">
              <a16:creationId xmlns:a16="http://schemas.microsoft.com/office/drawing/2014/main" id="{BB81DA90-D54C-CAB0-7D01-7696A6C74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gbbc2963555_0_182:notes">
            <a:extLst>
              <a:ext uri="{FF2B5EF4-FFF2-40B4-BE49-F238E27FC236}">
                <a16:creationId xmlns:a16="http://schemas.microsoft.com/office/drawing/2014/main" id="{13A884AC-5391-4254-EE5D-03BA775226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1" name="Google Shape;671;gbbc2963555_0_182:notes">
            <a:extLst>
              <a:ext uri="{FF2B5EF4-FFF2-40B4-BE49-F238E27FC236}">
                <a16:creationId xmlns:a16="http://schemas.microsoft.com/office/drawing/2014/main" id="{442AF3B8-C5F0-0A54-0984-95E8E6EFBA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4585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892763"/>
            <a:ext cx="4176900" cy="3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6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2886100"/>
            <a:ext cx="41769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 idx="2"/>
          </p:nvPr>
        </p:nvSpPr>
        <p:spPr>
          <a:xfrm>
            <a:off x="713225" y="1402650"/>
            <a:ext cx="4176900" cy="13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10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4373100"/>
            <a:ext cx="2999813" cy="295452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055400" y="364900"/>
            <a:ext cx="4088602" cy="349204"/>
          </a:xfrm>
          <a:custGeom>
            <a:avLst/>
            <a:gdLst/>
            <a:ahLst/>
            <a:cxnLst/>
            <a:rect l="l" t="t" r="r" b="b"/>
            <a:pathLst>
              <a:path w="74828" h="6391" extrusionOk="0">
                <a:moveTo>
                  <a:pt x="74828" y="0"/>
                </a:moveTo>
                <a:cubicBezTo>
                  <a:pt x="54536" y="1366"/>
                  <a:pt x="34146" y="1586"/>
                  <a:pt x="13756" y="1781"/>
                </a:cubicBezTo>
                <a:lnTo>
                  <a:pt x="27122" y="3098"/>
                </a:lnTo>
                <a:cubicBezTo>
                  <a:pt x="20189" y="3829"/>
                  <a:pt x="13243" y="4199"/>
                  <a:pt x="6292" y="4199"/>
                </a:cubicBezTo>
                <a:cubicBezTo>
                  <a:pt x="4195" y="4199"/>
                  <a:pt x="2098" y="4166"/>
                  <a:pt x="0" y="4098"/>
                </a:cubicBezTo>
                <a:lnTo>
                  <a:pt x="0" y="4098"/>
                </a:lnTo>
                <a:cubicBezTo>
                  <a:pt x="7559" y="5276"/>
                  <a:pt x="15184" y="5861"/>
                  <a:pt x="22816" y="5861"/>
                </a:cubicBezTo>
                <a:cubicBezTo>
                  <a:pt x="26561" y="5861"/>
                  <a:pt x="30307" y="5720"/>
                  <a:pt x="34048" y="5439"/>
                </a:cubicBezTo>
                <a:cubicBezTo>
                  <a:pt x="37487" y="5171"/>
                  <a:pt x="40926" y="4805"/>
                  <a:pt x="44390" y="4659"/>
                </a:cubicBezTo>
                <a:cubicBezTo>
                  <a:pt x="45675" y="4602"/>
                  <a:pt x="46963" y="4578"/>
                  <a:pt x="48252" y="4578"/>
                </a:cubicBezTo>
                <a:cubicBezTo>
                  <a:pt x="51364" y="4578"/>
                  <a:pt x="54480" y="4716"/>
                  <a:pt x="57584" y="4854"/>
                </a:cubicBezTo>
                <a:cubicBezTo>
                  <a:pt x="63340" y="5098"/>
                  <a:pt x="69243" y="5366"/>
                  <a:pt x="74828" y="6390"/>
                </a:cubicBezTo>
                <a:lnTo>
                  <a:pt x="7482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-812" y="4215775"/>
            <a:ext cx="9145628" cy="2754507"/>
          </a:xfrm>
          <a:custGeom>
            <a:avLst/>
            <a:gdLst/>
            <a:ahLst/>
            <a:cxnLst/>
            <a:rect l="l" t="t" r="r" b="b"/>
            <a:pathLst>
              <a:path w="208483" h="100173" extrusionOk="0">
                <a:moveTo>
                  <a:pt x="0" y="1"/>
                </a:moveTo>
                <a:lnTo>
                  <a:pt x="208482" y="1"/>
                </a:lnTo>
                <a:lnTo>
                  <a:pt x="208482" y="100172"/>
                </a:lnTo>
                <a:lnTo>
                  <a:pt x="0" y="100172"/>
                </a:lnTo>
                <a:close/>
              </a:path>
            </a:pathLst>
          </a:custGeom>
          <a:gradFill>
            <a:gsLst>
              <a:gs pos="0">
                <a:srgbClr val="D0F3FF">
                  <a:alpha val="69411"/>
                </a:srgbClr>
              </a:gs>
              <a:gs pos="2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>
            <a:off x="853363" y="1322613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title" idx="2"/>
          </p:nvPr>
        </p:nvSpPr>
        <p:spPr>
          <a:xfrm>
            <a:off x="853375" y="1697525"/>
            <a:ext cx="2671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1"/>
          </p:nvPr>
        </p:nvSpPr>
        <p:spPr>
          <a:xfrm>
            <a:off x="853363" y="2164353"/>
            <a:ext cx="2339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>
            <a:off x="3902913" y="1322613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title" idx="4"/>
          </p:nvPr>
        </p:nvSpPr>
        <p:spPr>
          <a:xfrm>
            <a:off x="3902925" y="1697525"/>
            <a:ext cx="2671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902913" y="2164353"/>
            <a:ext cx="2339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>
            <a:off x="853363" y="3011938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title" idx="7"/>
          </p:nvPr>
        </p:nvSpPr>
        <p:spPr>
          <a:xfrm>
            <a:off x="853375" y="3386850"/>
            <a:ext cx="2671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853363" y="3853678"/>
            <a:ext cx="2339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title" idx="9" hasCustomPrompt="1"/>
          </p:nvPr>
        </p:nvSpPr>
        <p:spPr>
          <a:xfrm>
            <a:off x="3902913" y="3011938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97" name="Google Shape;197;p13"/>
          <p:cNvSpPr txBox="1">
            <a:spLocks noGrp="1"/>
          </p:cNvSpPr>
          <p:nvPr>
            <p:ph type="title" idx="13"/>
          </p:nvPr>
        </p:nvSpPr>
        <p:spPr>
          <a:xfrm>
            <a:off x="3902925" y="3386850"/>
            <a:ext cx="2671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98" name="Google Shape;198;p13"/>
          <p:cNvSpPr txBox="1">
            <a:spLocks noGrp="1"/>
          </p:cNvSpPr>
          <p:nvPr>
            <p:ph type="subTitle" idx="14"/>
          </p:nvPr>
        </p:nvSpPr>
        <p:spPr>
          <a:xfrm>
            <a:off x="3902913" y="3853678"/>
            <a:ext cx="2339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3"/>
          <p:cNvSpPr/>
          <p:nvPr/>
        </p:nvSpPr>
        <p:spPr>
          <a:xfrm>
            <a:off x="-2" y="271525"/>
            <a:ext cx="1995783" cy="175083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3"/>
          <p:cNvSpPr/>
          <p:nvPr/>
        </p:nvSpPr>
        <p:spPr>
          <a:xfrm flipH="1">
            <a:off x="4781533" y="4222101"/>
            <a:ext cx="3005017" cy="921390"/>
          </a:xfrm>
          <a:custGeom>
            <a:avLst/>
            <a:gdLst/>
            <a:ahLst/>
            <a:cxnLst/>
            <a:rect l="l" t="t" r="r" b="b"/>
            <a:pathLst>
              <a:path w="52439" h="16078" extrusionOk="0">
                <a:moveTo>
                  <a:pt x="9459" y="1"/>
                </a:moveTo>
                <a:cubicBezTo>
                  <a:pt x="6308" y="1"/>
                  <a:pt x="3158" y="68"/>
                  <a:pt x="0" y="200"/>
                </a:cubicBezTo>
                <a:lnTo>
                  <a:pt x="0" y="16078"/>
                </a:lnTo>
                <a:lnTo>
                  <a:pt x="2342" y="15736"/>
                </a:lnTo>
                <a:cubicBezTo>
                  <a:pt x="2951" y="15639"/>
                  <a:pt x="3634" y="15517"/>
                  <a:pt x="4000" y="15127"/>
                </a:cubicBezTo>
                <a:cubicBezTo>
                  <a:pt x="4439" y="14639"/>
                  <a:pt x="4244" y="13956"/>
                  <a:pt x="4537" y="13419"/>
                </a:cubicBezTo>
                <a:cubicBezTo>
                  <a:pt x="4961" y="12624"/>
                  <a:pt x="6114" y="12431"/>
                  <a:pt x="7292" y="12431"/>
                </a:cubicBezTo>
                <a:cubicBezTo>
                  <a:pt x="7741" y="12431"/>
                  <a:pt x="8193" y="12459"/>
                  <a:pt x="8610" y="12492"/>
                </a:cubicBezTo>
                <a:cubicBezTo>
                  <a:pt x="9150" y="12528"/>
                  <a:pt x="9691" y="12546"/>
                  <a:pt x="10231" y="12546"/>
                </a:cubicBezTo>
                <a:cubicBezTo>
                  <a:pt x="13350" y="12546"/>
                  <a:pt x="16452" y="11949"/>
                  <a:pt x="19341" y="10785"/>
                </a:cubicBezTo>
                <a:cubicBezTo>
                  <a:pt x="14219" y="10566"/>
                  <a:pt x="9146" y="9956"/>
                  <a:pt x="4122" y="8956"/>
                </a:cubicBezTo>
                <a:lnTo>
                  <a:pt x="6024" y="8249"/>
                </a:lnTo>
                <a:cubicBezTo>
                  <a:pt x="6024" y="7005"/>
                  <a:pt x="7293" y="5932"/>
                  <a:pt x="8781" y="5493"/>
                </a:cubicBezTo>
                <a:cubicBezTo>
                  <a:pt x="10127" y="5073"/>
                  <a:pt x="11612" y="5053"/>
                  <a:pt x="13057" y="5053"/>
                </a:cubicBezTo>
                <a:cubicBezTo>
                  <a:pt x="13210" y="5053"/>
                  <a:pt x="13361" y="5054"/>
                  <a:pt x="13512" y="5054"/>
                </a:cubicBezTo>
                <a:cubicBezTo>
                  <a:pt x="13989" y="5056"/>
                  <a:pt x="14465" y="5058"/>
                  <a:pt x="14942" y="5058"/>
                </a:cubicBezTo>
                <a:cubicBezTo>
                  <a:pt x="27489" y="5058"/>
                  <a:pt x="40032" y="4129"/>
                  <a:pt x="52438" y="2273"/>
                </a:cubicBezTo>
                <a:lnTo>
                  <a:pt x="52438" y="2273"/>
                </a:lnTo>
                <a:lnTo>
                  <a:pt x="33878" y="2395"/>
                </a:lnTo>
                <a:lnTo>
                  <a:pt x="27122" y="2444"/>
                </a:lnTo>
                <a:cubicBezTo>
                  <a:pt x="24756" y="2468"/>
                  <a:pt x="22366" y="2468"/>
                  <a:pt x="19975" y="2468"/>
                </a:cubicBezTo>
                <a:cubicBezTo>
                  <a:pt x="14171" y="2468"/>
                  <a:pt x="8342" y="2371"/>
                  <a:pt x="2537" y="2200"/>
                </a:cubicBezTo>
                <a:cubicBezTo>
                  <a:pt x="7333" y="857"/>
                  <a:pt x="12295" y="151"/>
                  <a:pt x="17283" y="151"/>
                </a:cubicBezTo>
                <a:cubicBezTo>
                  <a:pt x="17367" y="151"/>
                  <a:pt x="17452" y="151"/>
                  <a:pt x="17536" y="151"/>
                </a:cubicBezTo>
                <a:cubicBezTo>
                  <a:pt x="14840" y="50"/>
                  <a:pt x="12149" y="1"/>
                  <a:pt x="94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1" name="Google Shape;201;p13"/>
          <p:cNvGrpSpPr/>
          <p:nvPr/>
        </p:nvGrpSpPr>
        <p:grpSpPr>
          <a:xfrm>
            <a:off x="6876900" y="711475"/>
            <a:ext cx="4031600" cy="4461600"/>
            <a:chOff x="7102550" y="711475"/>
            <a:chExt cx="4031600" cy="4461600"/>
          </a:xfrm>
        </p:grpSpPr>
        <p:sp>
          <p:nvSpPr>
            <p:cNvPr id="202" name="Google Shape;202;p13"/>
            <p:cNvSpPr/>
            <p:nvPr/>
          </p:nvSpPr>
          <p:spPr>
            <a:xfrm>
              <a:off x="9055150" y="711475"/>
              <a:ext cx="103200" cy="410125"/>
            </a:xfrm>
            <a:custGeom>
              <a:avLst/>
              <a:gdLst/>
              <a:ahLst/>
              <a:cxnLst/>
              <a:rect l="l" t="t" r="r" b="b"/>
              <a:pathLst>
                <a:path w="4128" h="16405" extrusionOk="0">
                  <a:moveTo>
                    <a:pt x="2064" y="0"/>
                  </a:moveTo>
                  <a:cubicBezTo>
                    <a:pt x="929" y="0"/>
                    <a:pt x="0" y="929"/>
                    <a:pt x="0" y="2064"/>
                  </a:cubicBezTo>
                  <a:lnTo>
                    <a:pt x="0" y="14445"/>
                  </a:lnTo>
                  <a:cubicBezTo>
                    <a:pt x="0" y="15476"/>
                    <a:pt x="929" y="16405"/>
                    <a:pt x="2064" y="16405"/>
                  </a:cubicBezTo>
                  <a:cubicBezTo>
                    <a:pt x="3198" y="16405"/>
                    <a:pt x="4127" y="15476"/>
                    <a:pt x="4127" y="14445"/>
                  </a:cubicBezTo>
                  <a:lnTo>
                    <a:pt x="4127" y="2064"/>
                  </a:lnTo>
                  <a:cubicBezTo>
                    <a:pt x="4127" y="929"/>
                    <a:pt x="3198" y="0"/>
                    <a:pt x="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>
              <a:off x="8172975" y="1033450"/>
              <a:ext cx="1973275" cy="265700"/>
            </a:xfrm>
            <a:custGeom>
              <a:avLst/>
              <a:gdLst/>
              <a:ahLst/>
              <a:cxnLst/>
              <a:rect l="l" t="t" r="r" b="b"/>
              <a:pathLst>
                <a:path w="78931" h="10628" extrusionOk="0">
                  <a:moveTo>
                    <a:pt x="9390" y="0"/>
                  </a:moveTo>
                  <a:cubicBezTo>
                    <a:pt x="5676" y="2477"/>
                    <a:pt x="2477" y="5675"/>
                    <a:pt x="1" y="9493"/>
                  </a:cubicBezTo>
                  <a:lnTo>
                    <a:pt x="10628" y="9596"/>
                  </a:lnTo>
                  <a:lnTo>
                    <a:pt x="10628" y="10628"/>
                  </a:lnTo>
                  <a:lnTo>
                    <a:pt x="39414" y="10112"/>
                  </a:lnTo>
                  <a:lnTo>
                    <a:pt x="68200" y="10628"/>
                  </a:lnTo>
                  <a:lnTo>
                    <a:pt x="68200" y="9596"/>
                  </a:lnTo>
                  <a:lnTo>
                    <a:pt x="78930" y="9493"/>
                  </a:lnTo>
                  <a:cubicBezTo>
                    <a:pt x="76454" y="5675"/>
                    <a:pt x="73152" y="2477"/>
                    <a:pt x="69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>
              <a:off x="7437850" y="1241076"/>
              <a:ext cx="1808175" cy="808320"/>
            </a:xfrm>
            <a:custGeom>
              <a:avLst/>
              <a:gdLst/>
              <a:ahLst/>
              <a:cxnLst/>
              <a:rect l="l" t="t" r="r" b="b"/>
              <a:pathLst>
                <a:path w="72327" h="25485" extrusionOk="0">
                  <a:moveTo>
                    <a:pt x="11453" y="0"/>
                  </a:moveTo>
                  <a:lnTo>
                    <a:pt x="1" y="23008"/>
                  </a:lnTo>
                  <a:lnTo>
                    <a:pt x="72327" y="25485"/>
                  </a:lnTo>
                  <a:lnTo>
                    <a:pt x="72327" y="18159"/>
                  </a:lnTo>
                  <a:lnTo>
                    <a:pt x="72327" y="13207"/>
                  </a:lnTo>
                  <a:lnTo>
                    <a:pt x="72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>
              <a:off x="9039650" y="1241076"/>
              <a:ext cx="1810775" cy="808320"/>
            </a:xfrm>
            <a:custGeom>
              <a:avLst/>
              <a:gdLst/>
              <a:ahLst/>
              <a:cxnLst/>
              <a:rect l="l" t="t" r="r" b="b"/>
              <a:pathLst>
                <a:path w="72431" h="25485" extrusionOk="0">
                  <a:moveTo>
                    <a:pt x="3303" y="0"/>
                  </a:moveTo>
                  <a:lnTo>
                    <a:pt x="3303" y="13207"/>
                  </a:lnTo>
                  <a:lnTo>
                    <a:pt x="3303" y="21151"/>
                  </a:lnTo>
                  <a:lnTo>
                    <a:pt x="1" y="25485"/>
                  </a:lnTo>
                  <a:lnTo>
                    <a:pt x="72430" y="23008"/>
                  </a:lnTo>
                  <a:lnTo>
                    <a:pt x="60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>
              <a:off x="7894400" y="1668963"/>
              <a:ext cx="2530425" cy="214125"/>
            </a:xfrm>
            <a:custGeom>
              <a:avLst/>
              <a:gdLst/>
              <a:ahLst/>
              <a:cxnLst/>
              <a:rect l="l" t="t" r="r" b="b"/>
              <a:pathLst>
                <a:path w="101217" h="8565" extrusionOk="0">
                  <a:moveTo>
                    <a:pt x="1" y="1"/>
                  </a:moveTo>
                  <a:lnTo>
                    <a:pt x="1" y="8564"/>
                  </a:lnTo>
                  <a:lnTo>
                    <a:pt x="101216" y="8564"/>
                  </a:lnTo>
                  <a:lnTo>
                    <a:pt x="101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>
              <a:off x="7894400" y="1461375"/>
              <a:ext cx="2530425" cy="154775"/>
            </a:xfrm>
            <a:custGeom>
              <a:avLst/>
              <a:gdLst/>
              <a:ahLst/>
              <a:cxnLst/>
              <a:rect l="l" t="t" r="r" b="b"/>
              <a:pathLst>
                <a:path w="101217" h="6191" extrusionOk="0">
                  <a:moveTo>
                    <a:pt x="1" y="0"/>
                  </a:moveTo>
                  <a:lnTo>
                    <a:pt x="1" y="6191"/>
                  </a:lnTo>
                  <a:lnTo>
                    <a:pt x="101216" y="6191"/>
                  </a:lnTo>
                  <a:lnTo>
                    <a:pt x="101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>
              <a:off x="7363050" y="1935900"/>
              <a:ext cx="3562175" cy="582975"/>
            </a:xfrm>
            <a:custGeom>
              <a:avLst/>
              <a:gdLst/>
              <a:ahLst/>
              <a:cxnLst/>
              <a:rect l="l" t="t" r="r" b="b"/>
              <a:pathLst>
                <a:path w="142487" h="23319" extrusionOk="0">
                  <a:moveTo>
                    <a:pt x="1" y="1"/>
                  </a:moveTo>
                  <a:lnTo>
                    <a:pt x="1" y="23319"/>
                  </a:lnTo>
                  <a:lnTo>
                    <a:pt x="142486" y="23319"/>
                  </a:lnTo>
                  <a:lnTo>
                    <a:pt x="142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>
              <a:off x="7102550" y="1389075"/>
              <a:ext cx="2014525" cy="3784000"/>
            </a:xfrm>
            <a:custGeom>
              <a:avLst/>
              <a:gdLst/>
              <a:ahLst/>
              <a:cxnLst/>
              <a:rect l="l" t="t" r="r" b="b"/>
              <a:pathLst>
                <a:path w="80581" h="151360" extrusionOk="0">
                  <a:moveTo>
                    <a:pt x="80580" y="1"/>
                  </a:moveTo>
                  <a:cubicBezTo>
                    <a:pt x="41167" y="9080"/>
                    <a:pt x="0" y="50144"/>
                    <a:pt x="0" y="50144"/>
                  </a:cubicBezTo>
                  <a:cubicBezTo>
                    <a:pt x="15683" y="80581"/>
                    <a:pt x="34564" y="150534"/>
                    <a:pt x="34564" y="150534"/>
                  </a:cubicBezTo>
                  <a:lnTo>
                    <a:pt x="36215" y="151360"/>
                  </a:lnTo>
                  <a:lnTo>
                    <a:pt x="80580" y="151360"/>
                  </a:lnTo>
                  <a:lnTo>
                    <a:pt x="8058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>
              <a:off x="9117050" y="1389075"/>
              <a:ext cx="2017100" cy="3784000"/>
            </a:xfrm>
            <a:custGeom>
              <a:avLst/>
              <a:gdLst/>
              <a:ahLst/>
              <a:cxnLst/>
              <a:rect l="l" t="t" r="r" b="b"/>
              <a:pathLst>
                <a:path w="80684" h="151360" extrusionOk="0">
                  <a:moveTo>
                    <a:pt x="0" y="1"/>
                  </a:moveTo>
                  <a:lnTo>
                    <a:pt x="0" y="151360"/>
                  </a:lnTo>
                  <a:lnTo>
                    <a:pt x="44469" y="151360"/>
                  </a:lnTo>
                  <a:lnTo>
                    <a:pt x="46120" y="150534"/>
                  </a:lnTo>
                  <a:cubicBezTo>
                    <a:pt x="46120" y="150534"/>
                    <a:pt x="65001" y="80581"/>
                    <a:pt x="80684" y="50144"/>
                  </a:cubicBezTo>
                  <a:cubicBezTo>
                    <a:pt x="80684" y="50144"/>
                    <a:pt x="39517" y="908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>
              <a:off x="9126963" y="1941075"/>
              <a:ext cx="1836550" cy="1238125"/>
            </a:xfrm>
            <a:custGeom>
              <a:avLst/>
              <a:gdLst/>
              <a:ahLst/>
              <a:cxnLst/>
              <a:rect l="l" t="t" r="r" b="b"/>
              <a:pathLst>
                <a:path w="73462" h="49525" extrusionOk="0">
                  <a:moveTo>
                    <a:pt x="1" y="0"/>
                  </a:moveTo>
                  <a:lnTo>
                    <a:pt x="1" y="4643"/>
                  </a:lnTo>
                  <a:cubicBezTo>
                    <a:pt x="1" y="4643"/>
                    <a:pt x="43437" y="14548"/>
                    <a:pt x="71811" y="49525"/>
                  </a:cubicBezTo>
                  <a:lnTo>
                    <a:pt x="73462" y="44572"/>
                  </a:lnTo>
                  <a:cubicBezTo>
                    <a:pt x="73462" y="44572"/>
                    <a:pt x="38898" y="681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>
              <a:off x="7288250" y="1940480"/>
              <a:ext cx="1833975" cy="1238125"/>
            </a:xfrm>
            <a:custGeom>
              <a:avLst/>
              <a:gdLst/>
              <a:ahLst/>
              <a:cxnLst/>
              <a:rect l="l" t="t" r="r" b="b"/>
              <a:pathLst>
                <a:path w="73359" h="49525" extrusionOk="0">
                  <a:moveTo>
                    <a:pt x="73359" y="0"/>
                  </a:moveTo>
                  <a:cubicBezTo>
                    <a:pt x="34565" y="6810"/>
                    <a:pt x="1" y="44572"/>
                    <a:pt x="1" y="44572"/>
                  </a:cubicBezTo>
                  <a:lnTo>
                    <a:pt x="1651" y="49525"/>
                  </a:lnTo>
                  <a:cubicBezTo>
                    <a:pt x="30025" y="14548"/>
                    <a:pt x="73359" y="4643"/>
                    <a:pt x="73359" y="4643"/>
                  </a:cubicBezTo>
                  <a:lnTo>
                    <a:pt x="733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13"/>
          <p:cNvSpPr txBox="1">
            <a:spLocks noGrp="1"/>
          </p:cNvSpPr>
          <p:nvPr>
            <p:ph type="title" idx="15"/>
          </p:nvPr>
        </p:nvSpPr>
        <p:spPr>
          <a:xfrm>
            <a:off x="713225" y="537600"/>
            <a:ext cx="4669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" name="Google Shape;215;p14"/>
          <p:cNvGrpSpPr/>
          <p:nvPr/>
        </p:nvGrpSpPr>
        <p:grpSpPr>
          <a:xfrm flipH="1">
            <a:off x="3172591" y="-491028"/>
            <a:ext cx="4295868" cy="4312634"/>
            <a:chOff x="870143" y="-491028"/>
            <a:chExt cx="4295868" cy="4312634"/>
          </a:xfrm>
        </p:grpSpPr>
        <p:sp>
          <p:nvSpPr>
            <p:cNvPr id="216" name="Google Shape;216;p14"/>
            <p:cNvSpPr/>
            <p:nvPr/>
          </p:nvSpPr>
          <p:spPr>
            <a:xfrm>
              <a:off x="870143" y="-491028"/>
              <a:ext cx="3985876" cy="1692025"/>
            </a:xfrm>
            <a:custGeom>
              <a:avLst/>
              <a:gdLst/>
              <a:ahLst/>
              <a:cxnLst/>
              <a:rect l="l" t="t" r="r" b="b"/>
              <a:pathLst>
                <a:path w="102941" h="43699" extrusionOk="0">
                  <a:moveTo>
                    <a:pt x="34358" y="0"/>
                  </a:moveTo>
                  <a:lnTo>
                    <a:pt x="26453" y="6538"/>
                  </a:lnTo>
                  <a:lnTo>
                    <a:pt x="21416" y="13944"/>
                  </a:lnTo>
                  <a:lnTo>
                    <a:pt x="11542" y="20281"/>
                  </a:lnTo>
                  <a:lnTo>
                    <a:pt x="8673" y="25352"/>
                  </a:lnTo>
                  <a:lnTo>
                    <a:pt x="2202" y="27453"/>
                  </a:lnTo>
                  <a:lnTo>
                    <a:pt x="1" y="29555"/>
                  </a:lnTo>
                  <a:lnTo>
                    <a:pt x="52505" y="43698"/>
                  </a:lnTo>
                  <a:lnTo>
                    <a:pt x="102941" y="32557"/>
                  </a:lnTo>
                  <a:lnTo>
                    <a:pt x="97737" y="26619"/>
                  </a:lnTo>
                  <a:lnTo>
                    <a:pt x="91099" y="26386"/>
                  </a:lnTo>
                  <a:lnTo>
                    <a:pt x="80858" y="21315"/>
                  </a:lnTo>
                  <a:lnTo>
                    <a:pt x="75121" y="24484"/>
                  </a:lnTo>
                  <a:lnTo>
                    <a:pt x="68816" y="18580"/>
                  </a:lnTo>
                  <a:lnTo>
                    <a:pt x="59677" y="13743"/>
                  </a:lnTo>
                  <a:lnTo>
                    <a:pt x="54273" y="17746"/>
                  </a:lnTo>
                  <a:lnTo>
                    <a:pt x="46934" y="15611"/>
                  </a:lnTo>
                  <a:lnTo>
                    <a:pt x="41530" y="4003"/>
                  </a:lnTo>
                  <a:lnTo>
                    <a:pt x="343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1032883" y="676574"/>
              <a:ext cx="3823135" cy="842160"/>
            </a:xfrm>
            <a:custGeom>
              <a:avLst/>
              <a:gdLst/>
              <a:ahLst/>
              <a:cxnLst/>
              <a:rect l="l" t="t" r="r" b="b"/>
              <a:pathLst>
                <a:path w="98738" h="21750" extrusionOk="0">
                  <a:moveTo>
                    <a:pt x="5938" y="0"/>
                  </a:moveTo>
                  <a:lnTo>
                    <a:pt x="4971" y="100"/>
                  </a:lnTo>
                  <a:lnTo>
                    <a:pt x="1602" y="100"/>
                  </a:lnTo>
                  <a:lnTo>
                    <a:pt x="768" y="33"/>
                  </a:lnTo>
                  <a:lnTo>
                    <a:pt x="1" y="2268"/>
                  </a:lnTo>
                  <a:lnTo>
                    <a:pt x="768" y="21749"/>
                  </a:lnTo>
                  <a:lnTo>
                    <a:pt x="78623" y="21749"/>
                  </a:lnTo>
                  <a:lnTo>
                    <a:pt x="97003" y="6872"/>
                  </a:lnTo>
                  <a:lnTo>
                    <a:pt x="98738" y="2402"/>
                  </a:lnTo>
                  <a:lnTo>
                    <a:pt x="93634" y="2135"/>
                  </a:lnTo>
                  <a:lnTo>
                    <a:pt x="90332" y="67"/>
                  </a:lnTo>
                  <a:lnTo>
                    <a:pt x="80024" y="767"/>
                  </a:lnTo>
                  <a:lnTo>
                    <a:pt x="80024" y="2402"/>
                  </a:lnTo>
                  <a:lnTo>
                    <a:pt x="76022" y="3636"/>
                  </a:lnTo>
                  <a:lnTo>
                    <a:pt x="67182" y="1201"/>
                  </a:lnTo>
                  <a:lnTo>
                    <a:pt x="62745" y="3236"/>
                  </a:lnTo>
                  <a:lnTo>
                    <a:pt x="54706" y="1835"/>
                  </a:lnTo>
                  <a:lnTo>
                    <a:pt x="49503" y="3836"/>
                  </a:lnTo>
                  <a:lnTo>
                    <a:pt x="44099" y="1601"/>
                  </a:lnTo>
                  <a:lnTo>
                    <a:pt x="27654" y="3069"/>
                  </a:lnTo>
                  <a:lnTo>
                    <a:pt x="26219" y="2936"/>
                  </a:lnTo>
                  <a:lnTo>
                    <a:pt x="19615" y="3069"/>
                  </a:lnTo>
                  <a:lnTo>
                    <a:pt x="17613" y="767"/>
                  </a:lnTo>
                  <a:lnTo>
                    <a:pt x="593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870143" y="653303"/>
              <a:ext cx="3987192" cy="3168303"/>
            </a:xfrm>
            <a:custGeom>
              <a:avLst/>
              <a:gdLst/>
              <a:ahLst/>
              <a:cxnLst/>
              <a:rect l="l" t="t" r="r" b="b"/>
              <a:pathLst>
                <a:path w="102975" h="81826" extrusionOk="0">
                  <a:moveTo>
                    <a:pt x="97837" y="2736"/>
                  </a:moveTo>
                  <a:lnTo>
                    <a:pt x="94535" y="668"/>
                  </a:lnTo>
                  <a:lnTo>
                    <a:pt x="85528" y="1268"/>
                  </a:lnTo>
                  <a:lnTo>
                    <a:pt x="85295" y="7473"/>
                  </a:lnTo>
                  <a:lnTo>
                    <a:pt x="85061" y="15645"/>
                  </a:lnTo>
                  <a:lnTo>
                    <a:pt x="84227" y="3003"/>
                  </a:lnTo>
                  <a:lnTo>
                    <a:pt x="81592" y="3837"/>
                  </a:lnTo>
                  <a:cubicBezTo>
                    <a:pt x="81592" y="3837"/>
                    <a:pt x="82159" y="6839"/>
                    <a:pt x="82159" y="7139"/>
                  </a:cubicBezTo>
                  <a:cubicBezTo>
                    <a:pt x="82159" y="7206"/>
                    <a:pt x="81325" y="12977"/>
                    <a:pt x="81225" y="13177"/>
                  </a:cubicBezTo>
                  <a:lnTo>
                    <a:pt x="78757" y="7506"/>
                  </a:lnTo>
                  <a:lnTo>
                    <a:pt x="80258" y="4270"/>
                  </a:lnTo>
                  <a:lnTo>
                    <a:pt x="71418" y="1835"/>
                  </a:lnTo>
                  <a:lnTo>
                    <a:pt x="66982" y="3870"/>
                  </a:lnTo>
                  <a:lnTo>
                    <a:pt x="59576" y="2569"/>
                  </a:lnTo>
                  <a:lnTo>
                    <a:pt x="59943" y="7473"/>
                  </a:lnTo>
                  <a:lnTo>
                    <a:pt x="61078" y="16579"/>
                  </a:lnTo>
                  <a:lnTo>
                    <a:pt x="58309" y="2669"/>
                  </a:lnTo>
                  <a:lnTo>
                    <a:pt x="53739" y="4437"/>
                  </a:lnTo>
                  <a:cubicBezTo>
                    <a:pt x="53739" y="4437"/>
                    <a:pt x="55874" y="13377"/>
                    <a:pt x="56274" y="15078"/>
                  </a:cubicBezTo>
                  <a:lnTo>
                    <a:pt x="53739" y="14778"/>
                  </a:lnTo>
                  <a:lnTo>
                    <a:pt x="50737" y="19415"/>
                  </a:lnTo>
                  <a:lnTo>
                    <a:pt x="52405" y="7473"/>
                  </a:lnTo>
                  <a:lnTo>
                    <a:pt x="53706" y="4404"/>
                  </a:lnTo>
                  <a:lnTo>
                    <a:pt x="48302" y="2169"/>
                  </a:lnTo>
                  <a:lnTo>
                    <a:pt x="31857" y="3637"/>
                  </a:lnTo>
                  <a:lnTo>
                    <a:pt x="32390" y="7473"/>
                  </a:lnTo>
                  <a:lnTo>
                    <a:pt x="34125" y="21716"/>
                  </a:lnTo>
                  <a:lnTo>
                    <a:pt x="30422" y="3570"/>
                  </a:lnTo>
                  <a:lnTo>
                    <a:pt x="23818" y="3670"/>
                  </a:lnTo>
                  <a:lnTo>
                    <a:pt x="21516" y="18381"/>
                  </a:lnTo>
                  <a:lnTo>
                    <a:pt x="21116" y="7506"/>
                  </a:lnTo>
                  <a:lnTo>
                    <a:pt x="21816" y="1335"/>
                  </a:lnTo>
                  <a:lnTo>
                    <a:pt x="10141" y="601"/>
                  </a:lnTo>
                  <a:lnTo>
                    <a:pt x="9441" y="6572"/>
                  </a:lnTo>
                  <a:lnTo>
                    <a:pt x="14111" y="12276"/>
                  </a:lnTo>
                  <a:lnTo>
                    <a:pt x="9107" y="7506"/>
                  </a:lnTo>
                  <a:lnTo>
                    <a:pt x="8740" y="7039"/>
                  </a:lnTo>
                  <a:lnTo>
                    <a:pt x="9140" y="701"/>
                  </a:lnTo>
                  <a:lnTo>
                    <a:pt x="5805" y="701"/>
                  </a:lnTo>
                  <a:lnTo>
                    <a:pt x="6505" y="6038"/>
                  </a:lnTo>
                  <a:lnTo>
                    <a:pt x="4971" y="634"/>
                  </a:lnTo>
                  <a:lnTo>
                    <a:pt x="1" y="1"/>
                  </a:lnTo>
                  <a:lnTo>
                    <a:pt x="3103" y="5671"/>
                  </a:lnTo>
                  <a:lnTo>
                    <a:pt x="1402" y="7506"/>
                  </a:lnTo>
                  <a:lnTo>
                    <a:pt x="1402" y="19415"/>
                  </a:lnTo>
                  <a:lnTo>
                    <a:pt x="7239" y="25185"/>
                  </a:lnTo>
                  <a:lnTo>
                    <a:pt x="7873" y="31523"/>
                  </a:lnTo>
                  <a:lnTo>
                    <a:pt x="21816" y="52405"/>
                  </a:lnTo>
                  <a:lnTo>
                    <a:pt x="27921" y="54306"/>
                  </a:lnTo>
                  <a:lnTo>
                    <a:pt x="29121" y="56808"/>
                  </a:lnTo>
                  <a:lnTo>
                    <a:pt x="31990" y="62879"/>
                  </a:lnTo>
                  <a:lnTo>
                    <a:pt x="39295" y="65347"/>
                  </a:lnTo>
                  <a:lnTo>
                    <a:pt x="48735" y="75421"/>
                  </a:lnTo>
                  <a:cubicBezTo>
                    <a:pt x="48735" y="75421"/>
                    <a:pt x="52071" y="81826"/>
                    <a:pt x="53539" y="80925"/>
                  </a:cubicBezTo>
                  <a:cubicBezTo>
                    <a:pt x="55007" y="80058"/>
                    <a:pt x="60244" y="70018"/>
                    <a:pt x="60244" y="70018"/>
                  </a:cubicBezTo>
                  <a:lnTo>
                    <a:pt x="65647" y="66515"/>
                  </a:lnTo>
                  <a:lnTo>
                    <a:pt x="68183" y="61144"/>
                  </a:lnTo>
                  <a:lnTo>
                    <a:pt x="75555" y="59844"/>
                  </a:lnTo>
                  <a:lnTo>
                    <a:pt x="77689" y="56808"/>
                  </a:lnTo>
                  <a:lnTo>
                    <a:pt x="83427" y="48636"/>
                  </a:lnTo>
                  <a:lnTo>
                    <a:pt x="87997" y="42965"/>
                  </a:lnTo>
                  <a:lnTo>
                    <a:pt x="92900" y="41931"/>
                  </a:lnTo>
                  <a:lnTo>
                    <a:pt x="94668" y="26787"/>
                  </a:lnTo>
                  <a:lnTo>
                    <a:pt x="101206" y="15278"/>
                  </a:lnTo>
                  <a:lnTo>
                    <a:pt x="101206" y="7473"/>
                  </a:lnTo>
                  <a:lnTo>
                    <a:pt x="102974" y="300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924390" y="872884"/>
              <a:ext cx="161501" cy="71090"/>
            </a:xfrm>
            <a:custGeom>
              <a:avLst/>
              <a:gdLst/>
              <a:ahLst/>
              <a:cxnLst/>
              <a:rect l="l" t="t" r="r" b="b"/>
              <a:pathLst>
                <a:path w="4171" h="1836" extrusionOk="0">
                  <a:moveTo>
                    <a:pt x="1702" y="0"/>
                  </a:moveTo>
                  <a:lnTo>
                    <a:pt x="1" y="1835"/>
                  </a:lnTo>
                  <a:lnTo>
                    <a:pt x="4170" y="183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4868912" y="816043"/>
              <a:ext cx="266084" cy="122742"/>
            </a:xfrm>
            <a:custGeom>
              <a:avLst/>
              <a:gdLst/>
              <a:ahLst/>
              <a:cxnLst/>
              <a:rect l="l" t="t" r="r" b="b"/>
              <a:pathLst>
                <a:path w="6872" h="3170" extrusionOk="0">
                  <a:moveTo>
                    <a:pt x="5204" y="1"/>
                  </a:moveTo>
                  <a:lnTo>
                    <a:pt x="3136" y="1502"/>
                  </a:lnTo>
                  <a:cubicBezTo>
                    <a:pt x="3136" y="1502"/>
                    <a:pt x="2732" y="910"/>
                    <a:pt x="2312" y="910"/>
                  </a:cubicBezTo>
                  <a:cubicBezTo>
                    <a:pt x="2264" y="910"/>
                    <a:pt x="2216" y="918"/>
                    <a:pt x="2169" y="935"/>
                  </a:cubicBezTo>
                  <a:cubicBezTo>
                    <a:pt x="1668" y="1068"/>
                    <a:pt x="0" y="3170"/>
                    <a:pt x="0" y="3170"/>
                  </a:cubicBezTo>
                  <a:lnTo>
                    <a:pt x="6872" y="3170"/>
                  </a:lnTo>
                  <a:lnTo>
                    <a:pt x="52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14"/>
            <p:cNvSpPr/>
            <p:nvPr/>
          </p:nvSpPr>
          <p:spPr>
            <a:xfrm>
              <a:off x="4868912" y="912920"/>
              <a:ext cx="266084" cy="25865"/>
            </a:xfrm>
            <a:custGeom>
              <a:avLst/>
              <a:gdLst/>
              <a:ahLst/>
              <a:cxnLst/>
              <a:rect l="l" t="t" r="r" b="b"/>
              <a:pathLst>
                <a:path w="6872" h="668" extrusionOk="0">
                  <a:moveTo>
                    <a:pt x="567" y="1"/>
                  </a:moveTo>
                  <a:lnTo>
                    <a:pt x="0" y="668"/>
                  </a:lnTo>
                  <a:lnTo>
                    <a:pt x="6872" y="668"/>
                  </a:lnTo>
                  <a:lnTo>
                    <a:pt x="6505" y="1"/>
                  </a:lnTo>
                  <a:lnTo>
                    <a:pt x="1968" y="468"/>
                  </a:lnTo>
                  <a:lnTo>
                    <a:pt x="5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4"/>
            <p:cNvSpPr/>
            <p:nvPr/>
          </p:nvSpPr>
          <p:spPr>
            <a:xfrm>
              <a:off x="4601551" y="938747"/>
              <a:ext cx="564460" cy="627767"/>
            </a:xfrm>
            <a:custGeom>
              <a:avLst/>
              <a:gdLst/>
              <a:ahLst/>
              <a:cxnLst/>
              <a:rect l="l" t="t" r="r" b="b"/>
              <a:pathLst>
                <a:path w="14578" h="16213" extrusionOk="0">
                  <a:moveTo>
                    <a:pt x="6805" y="1"/>
                  </a:moveTo>
                  <a:lnTo>
                    <a:pt x="6305" y="2169"/>
                  </a:lnTo>
                  <a:lnTo>
                    <a:pt x="5338" y="2969"/>
                  </a:lnTo>
                  <a:lnTo>
                    <a:pt x="4704" y="6772"/>
                  </a:lnTo>
                  <a:lnTo>
                    <a:pt x="0" y="16212"/>
                  </a:lnTo>
                  <a:lnTo>
                    <a:pt x="12576" y="8607"/>
                  </a:lnTo>
                  <a:lnTo>
                    <a:pt x="13577" y="7439"/>
                  </a:lnTo>
                  <a:lnTo>
                    <a:pt x="14577" y="5705"/>
                  </a:lnTo>
                  <a:lnTo>
                    <a:pt x="13944" y="1902"/>
                  </a:lnTo>
                  <a:lnTo>
                    <a:pt x="14444" y="1001"/>
                  </a:lnTo>
                  <a:lnTo>
                    <a:pt x="1364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2200485" y="-491028"/>
              <a:ext cx="486981" cy="604497"/>
            </a:xfrm>
            <a:custGeom>
              <a:avLst/>
              <a:gdLst/>
              <a:ahLst/>
              <a:cxnLst/>
              <a:rect l="l" t="t" r="r" b="b"/>
              <a:pathLst>
                <a:path w="12577" h="15612" extrusionOk="0">
                  <a:moveTo>
                    <a:pt x="0" y="0"/>
                  </a:moveTo>
                  <a:lnTo>
                    <a:pt x="3336" y="8073"/>
                  </a:lnTo>
                  <a:lnTo>
                    <a:pt x="12576" y="15611"/>
                  </a:lnTo>
                  <a:lnTo>
                    <a:pt x="7172" y="40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3180798" y="41101"/>
              <a:ext cx="598030" cy="415930"/>
            </a:xfrm>
            <a:custGeom>
              <a:avLst/>
              <a:gdLst/>
              <a:ahLst/>
              <a:cxnLst/>
              <a:rect l="l" t="t" r="r" b="b"/>
              <a:pathLst>
                <a:path w="15445" h="10742" extrusionOk="0">
                  <a:moveTo>
                    <a:pt x="1" y="0"/>
                  </a:moveTo>
                  <a:cubicBezTo>
                    <a:pt x="1" y="1"/>
                    <a:pt x="2769" y="5638"/>
                    <a:pt x="3003" y="5638"/>
                  </a:cubicBezTo>
                  <a:cubicBezTo>
                    <a:pt x="3270" y="5638"/>
                    <a:pt x="15445" y="10741"/>
                    <a:pt x="15445" y="10741"/>
                  </a:cubicBezTo>
                  <a:lnTo>
                    <a:pt x="9140" y="483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4000965" y="334289"/>
              <a:ext cx="396532" cy="196349"/>
            </a:xfrm>
            <a:custGeom>
              <a:avLst/>
              <a:gdLst/>
              <a:ahLst/>
              <a:cxnLst/>
              <a:rect l="l" t="t" r="r" b="b"/>
              <a:pathLst>
                <a:path w="10241" h="5071" extrusionOk="0">
                  <a:moveTo>
                    <a:pt x="0" y="0"/>
                  </a:moveTo>
                  <a:lnTo>
                    <a:pt x="1034" y="3870"/>
                  </a:lnTo>
                  <a:lnTo>
                    <a:pt x="3203" y="3169"/>
                  </a:lnTo>
                  <a:lnTo>
                    <a:pt x="4037" y="4871"/>
                  </a:lnTo>
                  <a:lnTo>
                    <a:pt x="10241" y="50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1847862" y="249027"/>
              <a:ext cx="670398" cy="208004"/>
            </a:xfrm>
            <a:custGeom>
              <a:avLst/>
              <a:gdLst/>
              <a:ahLst/>
              <a:cxnLst/>
              <a:rect l="l" t="t" r="r" b="b"/>
              <a:pathLst>
                <a:path w="17314" h="5372" extrusionOk="0">
                  <a:moveTo>
                    <a:pt x="6772" y="1"/>
                  </a:moveTo>
                  <a:lnTo>
                    <a:pt x="1" y="5371"/>
                  </a:lnTo>
                  <a:lnTo>
                    <a:pt x="5405" y="3503"/>
                  </a:lnTo>
                  <a:lnTo>
                    <a:pt x="8640" y="4604"/>
                  </a:lnTo>
                  <a:lnTo>
                    <a:pt x="9107" y="2736"/>
                  </a:lnTo>
                  <a:lnTo>
                    <a:pt x="17313" y="3970"/>
                  </a:lnTo>
                  <a:lnTo>
                    <a:pt x="17313" y="3970"/>
                  </a:lnTo>
                  <a:lnTo>
                    <a:pt x="677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1205962" y="294252"/>
              <a:ext cx="268678" cy="217026"/>
            </a:xfrm>
            <a:custGeom>
              <a:avLst/>
              <a:gdLst/>
              <a:ahLst/>
              <a:cxnLst/>
              <a:rect l="l" t="t" r="r" b="b"/>
              <a:pathLst>
                <a:path w="6939" h="5605" extrusionOk="0">
                  <a:moveTo>
                    <a:pt x="2869" y="0"/>
                  </a:moveTo>
                  <a:lnTo>
                    <a:pt x="2402" y="601"/>
                  </a:lnTo>
                  <a:lnTo>
                    <a:pt x="0" y="5071"/>
                  </a:lnTo>
                  <a:lnTo>
                    <a:pt x="6939" y="5604"/>
                  </a:lnTo>
                  <a:lnTo>
                    <a:pt x="286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4593807" y="539660"/>
              <a:ext cx="262212" cy="229919"/>
            </a:xfrm>
            <a:custGeom>
              <a:avLst/>
              <a:gdLst/>
              <a:ahLst/>
              <a:cxnLst/>
              <a:rect l="l" t="t" r="r" b="b"/>
              <a:pathLst>
                <a:path w="6772" h="5938" extrusionOk="0">
                  <a:moveTo>
                    <a:pt x="1568" y="0"/>
                  </a:moveTo>
                  <a:lnTo>
                    <a:pt x="0" y="1201"/>
                  </a:lnTo>
                  <a:lnTo>
                    <a:pt x="6772" y="5938"/>
                  </a:lnTo>
                  <a:lnTo>
                    <a:pt x="6772" y="5938"/>
                  </a:lnTo>
                  <a:lnTo>
                    <a:pt x="15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2772650" y="2757309"/>
              <a:ext cx="711712" cy="638106"/>
            </a:xfrm>
            <a:custGeom>
              <a:avLst/>
              <a:gdLst/>
              <a:ahLst/>
              <a:cxnLst/>
              <a:rect l="l" t="t" r="r" b="b"/>
              <a:pathLst>
                <a:path w="18381" h="16480" extrusionOk="0">
                  <a:moveTo>
                    <a:pt x="17780" y="1"/>
                  </a:moveTo>
                  <a:lnTo>
                    <a:pt x="8774" y="12876"/>
                  </a:lnTo>
                  <a:lnTo>
                    <a:pt x="6772" y="11809"/>
                  </a:lnTo>
                  <a:lnTo>
                    <a:pt x="6772" y="11809"/>
                  </a:lnTo>
                  <a:lnTo>
                    <a:pt x="7039" y="13243"/>
                  </a:lnTo>
                  <a:lnTo>
                    <a:pt x="1" y="15912"/>
                  </a:lnTo>
                  <a:lnTo>
                    <a:pt x="9641" y="16479"/>
                  </a:lnTo>
                  <a:lnTo>
                    <a:pt x="18380" y="3570"/>
                  </a:lnTo>
                  <a:lnTo>
                    <a:pt x="177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3492068" y="928408"/>
              <a:ext cx="412058" cy="372022"/>
            </a:xfrm>
            <a:custGeom>
              <a:avLst/>
              <a:gdLst/>
              <a:ahLst/>
              <a:cxnLst/>
              <a:rect l="l" t="t" r="r" b="b"/>
              <a:pathLst>
                <a:path w="10642" h="9608" extrusionOk="0">
                  <a:moveTo>
                    <a:pt x="1" y="1"/>
                  </a:moveTo>
                  <a:lnTo>
                    <a:pt x="3203" y="4037"/>
                  </a:lnTo>
                  <a:lnTo>
                    <a:pt x="3970" y="3270"/>
                  </a:lnTo>
                  <a:lnTo>
                    <a:pt x="7339" y="9608"/>
                  </a:lnTo>
                  <a:lnTo>
                    <a:pt x="10375" y="3370"/>
                  </a:lnTo>
                  <a:lnTo>
                    <a:pt x="1064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3492068" y="890966"/>
              <a:ext cx="412058" cy="37481"/>
            </a:xfrm>
            <a:custGeom>
              <a:avLst/>
              <a:gdLst/>
              <a:ahLst/>
              <a:cxnLst/>
              <a:rect l="l" t="t" r="r" b="b"/>
              <a:pathLst>
                <a:path w="10642" h="968" extrusionOk="0">
                  <a:moveTo>
                    <a:pt x="10041" y="0"/>
                  </a:moveTo>
                  <a:lnTo>
                    <a:pt x="968" y="134"/>
                  </a:lnTo>
                  <a:lnTo>
                    <a:pt x="1" y="968"/>
                  </a:lnTo>
                  <a:lnTo>
                    <a:pt x="10642" y="968"/>
                  </a:lnTo>
                  <a:lnTo>
                    <a:pt x="1004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3529510" y="861268"/>
              <a:ext cx="351384" cy="67179"/>
            </a:xfrm>
            <a:custGeom>
              <a:avLst/>
              <a:gdLst/>
              <a:ahLst/>
              <a:cxnLst/>
              <a:rect l="l" t="t" r="r" b="b"/>
              <a:pathLst>
                <a:path w="9075" h="1735" extrusionOk="0">
                  <a:moveTo>
                    <a:pt x="2970" y="0"/>
                  </a:moveTo>
                  <a:cubicBezTo>
                    <a:pt x="2303" y="0"/>
                    <a:pt x="1" y="901"/>
                    <a:pt x="1" y="901"/>
                  </a:cubicBezTo>
                  <a:lnTo>
                    <a:pt x="1736" y="1368"/>
                  </a:lnTo>
                  <a:lnTo>
                    <a:pt x="1902" y="901"/>
                  </a:lnTo>
                  <a:lnTo>
                    <a:pt x="2036" y="1301"/>
                  </a:lnTo>
                  <a:lnTo>
                    <a:pt x="2803" y="1468"/>
                  </a:lnTo>
                  <a:lnTo>
                    <a:pt x="2970" y="634"/>
                  </a:lnTo>
                  <a:lnTo>
                    <a:pt x="3237" y="1468"/>
                  </a:lnTo>
                  <a:lnTo>
                    <a:pt x="6039" y="1735"/>
                  </a:lnTo>
                  <a:lnTo>
                    <a:pt x="9074" y="767"/>
                  </a:lnTo>
                  <a:cubicBezTo>
                    <a:pt x="9074" y="767"/>
                    <a:pt x="3637" y="0"/>
                    <a:pt x="2970" y="0"/>
                  </a:cubicBez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3596689" y="894838"/>
              <a:ext cx="12971" cy="87856"/>
            </a:xfrm>
            <a:custGeom>
              <a:avLst/>
              <a:gdLst/>
              <a:ahLst/>
              <a:cxnLst/>
              <a:rect l="l" t="t" r="r" b="b"/>
              <a:pathLst>
                <a:path w="335" h="2269" extrusionOk="0">
                  <a:moveTo>
                    <a:pt x="167" y="1"/>
                  </a:moveTo>
                  <a:lnTo>
                    <a:pt x="1" y="468"/>
                  </a:lnTo>
                  <a:lnTo>
                    <a:pt x="334" y="2269"/>
                  </a:lnTo>
                  <a:lnTo>
                    <a:pt x="301" y="401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638003" y="885816"/>
              <a:ext cx="16843" cy="135636"/>
            </a:xfrm>
            <a:custGeom>
              <a:avLst/>
              <a:gdLst/>
              <a:ahLst/>
              <a:cxnLst/>
              <a:rect l="l" t="t" r="r" b="b"/>
              <a:pathLst>
                <a:path w="435" h="3503" extrusionOk="0">
                  <a:moveTo>
                    <a:pt x="168" y="0"/>
                  </a:moveTo>
                  <a:lnTo>
                    <a:pt x="1" y="834"/>
                  </a:lnTo>
                  <a:lnTo>
                    <a:pt x="201" y="3503"/>
                  </a:lnTo>
                  <a:lnTo>
                    <a:pt x="435" y="834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2834641" y="1225468"/>
              <a:ext cx="694908" cy="341046"/>
            </a:xfrm>
            <a:custGeom>
              <a:avLst/>
              <a:gdLst/>
              <a:ahLst/>
              <a:cxnLst/>
              <a:rect l="l" t="t" r="r" b="b"/>
              <a:pathLst>
                <a:path w="17947" h="8808" extrusionOk="0">
                  <a:moveTo>
                    <a:pt x="2970" y="1"/>
                  </a:moveTo>
                  <a:lnTo>
                    <a:pt x="1" y="4638"/>
                  </a:lnTo>
                  <a:lnTo>
                    <a:pt x="9374" y="8807"/>
                  </a:lnTo>
                  <a:lnTo>
                    <a:pt x="17947" y="4404"/>
                  </a:lnTo>
                  <a:lnTo>
                    <a:pt x="12743" y="1"/>
                  </a:lnTo>
                  <a:lnTo>
                    <a:pt x="10308" y="1802"/>
                  </a:lnTo>
                  <a:lnTo>
                    <a:pt x="5505" y="30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3109747" y="1395991"/>
              <a:ext cx="419802" cy="662615"/>
            </a:xfrm>
            <a:custGeom>
              <a:avLst/>
              <a:gdLst/>
              <a:ahLst/>
              <a:cxnLst/>
              <a:rect l="l" t="t" r="r" b="b"/>
              <a:pathLst>
                <a:path w="10842" h="17113" extrusionOk="0">
                  <a:moveTo>
                    <a:pt x="10842" y="0"/>
                  </a:moveTo>
                  <a:lnTo>
                    <a:pt x="2269" y="4403"/>
                  </a:lnTo>
                  <a:lnTo>
                    <a:pt x="1" y="17112"/>
                  </a:lnTo>
                  <a:lnTo>
                    <a:pt x="8340" y="10608"/>
                  </a:lnTo>
                  <a:lnTo>
                    <a:pt x="108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1400994" y="1364976"/>
              <a:ext cx="720734" cy="257062"/>
            </a:xfrm>
            <a:custGeom>
              <a:avLst/>
              <a:gdLst/>
              <a:ahLst/>
              <a:cxnLst/>
              <a:rect l="l" t="t" r="r" b="b"/>
              <a:pathLst>
                <a:path w="18614" h="6639" extrusionOk="0">
                  <a:moveTo>
                    <a:pt x="0" y="5071"/>
                  </a:moveTo>
                  <a:lnTo>
                    <a:pt x="7806" y="1"/>
                  </a:lnTo>
                  <a:lnTo>
                    <a:pt x="16112" y="2235"/>
                  </a:lnTo>
                  <a:lnTo>
                    <a:pt x="18614" y="4871"/>
                  </a:lnTo>
                  <a:lnTo>
                    <a:pt x="5137" y="663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1599899" y="1553543"/>
              <a:ext cx="521829" cy="626451"/>
            </a:xfrm>
            <a:custGeom>
              <a:avLst/>
              <a:gdLst/>
              <a:ahLst/>
              <a:cxnLst/>
              <a:rect l="l" t="t" r="r" b="b"/>
              <a:pathLst>
                <a:path w="13477" h="16179" extrusionOk="0">
                  <a:moveTo>
                    <a:pt x="13477" y="1"/>
                  </a:moveTo>
                  <a:lnTo>
                    <a:pt x="0" y="1769"/>
                  </a:lnTo>
                  <a:lnTo>
                    <a:pt x="3403" y="10675"/>
                  </a:lnTo>
                  <a:lnTo>
                    <a:pt x="1702" y="16179"/>
                  </a:lnTo>
                  <a:lnTo>
                    <a:pt x="13477" y="7273"/>
                  </a:lnTo>
                  <a:lnTo>
                    <a:pt x="1347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1761361" y="1913910"/>
              <a:ext cx="1348424" cy="485665"/>
            </a:xfrm>
            <a:custGeom>
              <a:avLst/>
              <a:gdLst/>
              <a:ahLst/>
              <a:cxnLst/>
              <a:rect l="l" t="t" r="r" b="b"/>
              <a:pathLst>
                <a:path w="34825" h="12543" extrusionOk="0">
                  <a:moveTo>
                    <a:pt x="34825" y="3736"/>
                  </a:moveTo>
                  <a:lnTo>
                    <a:pt x="24784" y="0"/>
                  </a:lnTo>
                  <a:lnTo>
                    <a:pt x="20715" y="2702"/>
                  </a:lnTo>
                  <a:lnTo>
                    <a:pt x="19547" y="0"/>
                  </a:lnTo>
                  <a:lnTo>
                    <a:pt x="0" y="7472"/>
                  </a:lnTo>
                  <a:lnTo>
                    <a:pt x="10474" y="12543"/>
                  </a:lnTo>
                  <a:lnTo>
                    <a:pt x="26786" y="1034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2166915" y="2314313"/>
              <a:ext cx="631601" cy="559272"/>
            </a:xfrm>
            <a:custGeom>
              <a:avLst/>
              <a:gdLst/>
              <a:ahLst/>
              <a:cxnLst/>
              <a:rect l="l" t="t" r="r" b="b"/>
              <a:pathLst>
                <a:path w="16312" h="14444" extrusionOk="0">
                  <a:moveTo>
                    <a:pt x="16312" y="0"/>
                  </a:moveTo>
                  <a:lnTo>
                    <a:pt x="0" y="2202"/>
                  </a:lnTo>
                  <a:lnTo>
                    <a:pt x="3970" y="14444"/>
                  </a:lnTo>
                  <a:lnTo>
                    <a:pt x="5371" y="4870"/>
                  </a:lnTo>
                  <a:lnTo>
                    <a:pt x="7139" y="6672"/>
                  </a:lnTo>
                  <a:lnTo>
                    <a:pt x="1631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2582806" y="2058568"/>
              <a:ext cx="526979" cy="1053958"/>
            </a:xfrm>
            <a:custGeom>
              <a:avLst/>
              <a:gdLst/>
              <a:ahLst/>
              <a:cxnLst/>
              <a:rect l="l" t="t" r="r" b="b"/>
              <a:pathLst>
                <a:path w="13610" h="27220" extrusionOk="0">
                  <a:moveTo>
                    <a:pt x="13610" y="0"/>
                  </a:moveTo>
                  <a:lnTo>
                    <a:pt x="5571" y="6605"/>
                  </a:lnTo>
                  <a:lnTo>
                    <a:pt x="2702" y="18647"/>
                  </a:lnTo>
                  <a:lnTo>
                    <a:pt x="4904" y="16546"/>
                  </a:lnTo>
                  <a:lnTo>
                    <a:pt x="0" y="27220"/>
                  </a:lnTo>
                  <a:lnTo>
                    <a:pt x="0" y="27220"/>
                  </a:lnTo>
                  <a:lnTo>
                    <a:pt x="12609" y="13176"/>
                  </a:lnTo>
                  <a:lnTo>
                    <a:pt x="1361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3795594" y="2316869"/>
              <a:ext cx="481793" cy="653594"/>
            </a:xfrm>
            <a:custGeom>
              <a:avLst/>
              <a:gdLst/>
              <a:ahLst/>
              <a:cxnLst/>
              <a:rect l="l" t="t" r="r" b="b"/>
              <a:pathLst>
                <a:path w="12443" h="16880" extrusionOk="0">
                  <a:moveTo>
                    <a:pt x="12443" y="1"/>
                  </a:moveTo>
                  <a:lnTo>
                    <a:pt x="3536" y="3870"/>
                  </a:lnTo>
                  <a:lnTo>
                    <a:pt x="1" y="16880"/>
                  </a:lnTo>
                  <a:lnTo>
                    <a:pt x="124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3932508" y="1690457"/>
              <a:ext cx="601902" cy="776297"/>
            </a:xfrm>
            <a:custGeom>
              <a:avLst/>
              <a:gdLst/>
              <a:ahLst/>
              <a:cxnLst/>
              <a:rect l="l" t="t" r="r" b="b"/>
              <a:pathLst>
                <a:path w="15545" h="20049" extrusionOk="0">
                  <a:moveTo>
                    <a:pt x="15545" y="1"/>
                  </a:moveTo>
                  <a:lnTo>
                    <a:pt x="9774" y="9507"/>
                  </a:lnTo>
                  <a:lnTo>
                    <a:pt x="0" y="20048"/>
                  </a:lnTo>
                  <a:lnTo>
                    <a:pt x="12009" y="11008"/>
                  </a:lnTo>
                  <a:lnTo>
                    <a:pt x="155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3697439" y="1300391"/>
              <a:ext cx="781447" cy="321647"/>
            </a:xfrm>
            <a:custGeom>
              <a:avLst/>
              <a:gdLst/>
              <a:ahLst/>
              <a:cxnLst/>
              <a:rect l="l" t="t" r="r" b="b"/>
              <a:pathLst>
                <a:path w="20182" h="8307" extrusionOk="0">
                  <a:moveTo>
                    <a:pt x="20181" y="1"/>
                  </a:moveTo>
                  <a:lnTo>
                    <a:pt x="13844" y="8307"/>
                  </a:lnTo>
                  <a:lnTo>
                    <a:pt x="3736" y="8307"/>
                  </a:lnTo>
                  <a:lnTo>
                    <a:pt x="0" y="4971"/>
                  </a:lnTo>
                  <a:lnTo>
                    <a:pt x="877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4135284" y="1300391"/>
              <a:ext cx="343601" cy="613557"/>
            </a:xfrm>
            <a:custGeom>
              <a:avLst/>
              <a:gdLst/>
              <a:ahLst/>
              <a:cxnLst/>
              <a:rect l="l" t="t" r="r" b="b"/>
              <a:pathLst>
                <a:path w="8874" h="15846" extrusionOk="0">
                  <a:moveTo>
                    <a:pt x="8873" y="1"/>
                  </a:moveTo>
                  <a:lnTo>
                    <a:pt x="2536" y="8307"/>
                  </a:lnTo>
                  <a:lnTo>
                    <a:pt x="0" y="15845"/>
                  </a:lnTo>
                  <a:lnTo>
                    <a:pt x="6772" y="10075"/>
                  </a:lnTo>
                  <a:lnTo>
                    <a:pt x="88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3932508" y="1690457"/>
              <a:ext cx="601902" cy="776297"/>
            </a:xfrm>
            <a:custGeom>
              <a:avLst/>
              <a:gdLst/>
              <a:ahLst/>
              <a:cxnLst/>
              <a:rect l="l" t="t" r="r" b="b"/>
              <a:pathLst>
                <a:path w="15545" h="20049" extrusionOk="0">
                  <a:moveTo>
                    <a:pt x="0" y="20048"/>
                  </a:moveTo>
                  <a:lnTo>
                    <a:pt x="5237" y="5771"/>
                  </a:lnTo>
                  <a:lnTo>
                    <a:pt x="12009" y="1"/>
                  </a:lnTo>
                  <a:lnTo>
                    <a:pt x="15545" y="1"/>
                  </a:lnTo>
                  <a:lnTo>
                    <a:pt x="9774" y="950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109747" y="1740831"/>
              <a:ext cx="1025577" cy="725923"/>
            </a:xfrm>
            <a:custGeom>
              <a:avLst/>
              <a:gdLst/>
              <a:ahLst/>
              <a:cxnLst/>
              <a:rect l="l" t="t" r="r" b="b"/>
              <a:pathLst>
                <a:path w="26487" h="18748" extrusionOk="0">
                  <a:moveTo>
                    <a:pt x="1" y="8206"/>
                  </a:moveTo>
                  <a:lnTo>
                    <a:pt x="8340" y="1702"/>
                  </a:lnTo>
                  <a:lnTo>
                    <a:pt x="18447" y="0"/>
                  </a:lnTo>
                  <a:lnTo>
                    <a:pt x="26486" y="4470"/>
                  </a:lnTo>
                  <a:lnTo>
                    <a:pt x="21249" y="1874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3622515" y="1492830"/>
              <a:ext cx="219620" cy="281611"/>
            </a:xfrm>
            <a:custGeom>
              <a:avLst/>
              <a:gdLst/>
              <a:ahLst/>
              <a:cxnLst/>
              <a:rect l="l" t="t" r="r" b="b"/>
              <a:pathLst>
                <a:path w="5672" h="7273" extrusionOk="0">
                  <a:moveTo>
                    <a:pt x="1935" y="1"/>
                  </a:moveTo>
                  <a:lnTo>
                    <a:pt x="1" y="7273"/>
                  </a:lnTo>
                  <a:lnTo>
                    <a:pt x="5204" y="6405"/>
                  </a:lnTo>
                  <a:lnTo>
                    <a:pt x="5671" y="3337"/>
                  </a:lnTo>
                  <a:lnTo>
                    <a:pt x="19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4593807" y="759241"/>
              <a:ext cx="262212" cy="400404"/>
            </a:xfrm>
            <a:custGeom>
              <a:avLst/>
              <a:gdLst/>
              <a:ahLst/>
              <a:cxnLst/>
              <a:rect l="l" t="t" r="r" b="b"/>
              <a:pathLst>
                <a:path w="6772" h="10341" extrusionOk="0">
                  <a:moveTo>
                    <a:pt x="1668" y="0"/>
                  </a:moveTo>
                  <a:lnTo>
                    <a:pt x="0" y="10341"/>
                  </a:lnTo>
                  <a:lnTo>
                    <a:pt x="5037" y="4737"/>
                  </a:lnTo>
                  <a:lnTo>
                    <a:pt x="6772" y="267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3492068" y="928408"/>
              <a:ext cx="284205" cy="372022"/>
            </a:xfrm>
            <a:custGeom>
              <a:avLst/>
              <a:gdLst/>
              <a:ahLst/>
              <a:cxnLst/>
              <a:rect l="l" t="t" r="r" b="b"/>
              <a:pathLst>
                <a:path w="7340" h="9608" extrusionOk="0">
                  <a:moveTo>
                    <a:pt x="1" y="1"/>
                  </a:moveTo>
                  <a:lnTo>
                    <a:pt x="2869" y="5972"/>
                  </a:lnTo>
                  <a:lnTo>
                    <a:pt x="3770" y="4804"/>
                  </a:lnTo>
                  <a:lnTo>
                    <a:pt x="7339" y="9608"/>
                  </a:lnTo>
                  <a:lnTo>
                    <a:pt x="3970" y="3270"/>
                  </a:lnTo>
                  <a:lnTo>
                    <a:pt x="3203" y="40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2772650" y="2757309"/>
              <a:ext cx="688480" cy="616113"/>
            </a:xfrm>
            <a:custGeom>
              <a:avLst/>
              <a:gdLst/>
              <a:ahLst/>
              <a:cxnLst/>
              <a:rect l="l" t="t" r="r" b="b"/>
              <a:pathLst>
                <a:path w="17781" h="15912" extrusionOk="0">
                  <a:moveTo>
                    <a:pt x="1" y="15912"/>
                  </a:moveTo>
                  <a:lnTo>
                    <a:pt x="4437" y="8240"/>
                  </a:lnTo>
                  <a:lnTo>
                    <a:pt x="17780" y="1"/>
                  </a:lnTo>
                  <a:lnTo>
                    <a:pt x="8774" y="12876"/>
                  </a:lnTo>
                  <a:lnTo>
                    <a:pt x="6772" y="11809"/>
                  </a:lnTo>
                  <a:lnTo>
                    <a:pt x="7039" y="1324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2391645" y="3184816"/>
              <a:ext cx="381044" cy="388826"/>
            </a:xfrm>
            <a:custGeom>
              <a:avLst/>
              <a:gdLst/>
              <a:ahLst/>
              <a:cxnLst/>
              <a:rect l="l" t="t" r="r" b="b"/>
              <a:pathLst>
                <a:path w="9841" h="10042" extrusionOk="0">
                  <a:moveTo>
                    <a:pt x="0" y="1"/>
                  </a:moveTo>
                  <a:lnTo>
                    <a:pt x="9841" y="4871"/>
                  </a:lnTo>
                  <a:lnTo>
                    <a:pt x="9474" y="1004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1714859" y="2203226"/>
              <a:ext cx="237663" cy="552844"/>
            </a:xfrm>
            <a:custGeom>
              <a:avLst/>
              <a:gdLst/>
              <a:ahLst/>
              <a:cxnLst/>
              <a:rect l="l" t="t" r="r" b="b"/>
              <a:pathLst>
                <a:path w="6138" h="14278" extrusionOk="0">
                  <a:moveTo>
                    <a:pt x="6138" y="14277"/>
                  </a:moveTo>
                  <a:lnTo>
                    <a:pt x="1201" y="0"/>
                  </a:lnTo>
                  <a:lnTo>
                    <a:pt x="0" y="1240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1176263" y="1561287"/>
              <a:ext cx="538634" cy="1122454"/>
            </a:xfrm>
            <a:custGeom>
              <a:avLst/>
              <a:gdLst/>
              <a:ahLst/>
              <a:cxnLst/>
              <a:rect l="l" t="t" r="r" b="b"/>
              <a:pathLst>
                <a:path w="13911" h="28989" extrusionOk="0">
                  <a:moveTo>
                    <a:pt x="5804" y="1"/>
                  </a:moveTo>
                  <a:lnTo>
                    <a:pt x="0" y="8107"/>
                  </a:lnTo>
                  <a:lnTo>
                    <a:pt x="13910" y="28988"/>
                  </a:lnTo>
                  <a:lnTo>
                    <a:pt x="5004" y="9107"/>
                  </a:lnTo>
                  <a:lnTo>
                    <a:pt x="58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5" name="Google Shape;255;p14"/>
          <p:cNvSpPr/>
          <p:nvPr/>
        </p:nvSpPr>
        <p:spPr>
          <a:xfrm>
            <a:off x="-153" y="539686"/>
            <a:ext cx="9145628" cy="4597189"/>
          </a:xfrm>
          <a:custGeom>
            <a:avLst/>
            <a:gdLst/>
            <a:ahLst/>
            <a:cxnLst/>
            <a:rect l="l" t="t" r="r" b="b"/>
            <a:pathLst>
              <a:path w="208483" h="100173" extrusionOk="0">
                <a:moveTo>
                  <a:pt x="0" y="1"/>
                </a:moveTo>
                <a:lnTo>
                  <a:pt x="208482" y="1"/>
                </a:lnTo>
                <a:lnTo>
                  <a:pt x="208482" y="100172"/>
                </a:lnTo>
                <a:lnTo>
                  <a:pt x="0" y="100172"/>
                </a:lnTo>
                <a:close/>
              </a:path>
            </a:pathLst>
          </a:custGeom>
          <a:gradFill>
            <a:gsLst>
              <a:gs pos="0">
                <a:srgbClr val="D0F3FF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4"/>
          <p:cNvSpPr txBox="1">
            <a:spLocks noGrp="1"/>
          </p:cNvSpPr>
          <p:nvPr>
            <p:ph type="title"/>
          </p:nvPr>
        </p:nvSpPr>
        <p:spPr>
          <a:xfrm>
            <a:off x="5964600" y="2894788"/>
            <a:ext cx="23397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57" name="Google Shape;257;p14"/>
          <p:cNvSpPr txBox="1">
            <a:spLocks noGrp="1"/>
          </p:cNvSpPr>
          <p:nvPr>
            <p:ph type="subTitle" idx="1"/>
          </p:nvPr>
        </p:nvSpPr>
        <p:spPr>
          <a:xfrm>
            <a:off x="5964600" y="3361611"/>
            <a:ext cx="2339700" cy="11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58" name="Google Shape;258;p14"/>
          <p:cNvGrpSpPr/>
          <p:nvPr/>
        </p:nvGrpSpPr>
        <p:grpSpPr>
          <a:xfrm flipH="1">
            <a:off x="217743" y="3195952"/>
            <a:ext cx="4635706" cy="1407974"/>
            <a:chOff x="3712152" y="3195952"/>
            <a:chExt cx="4635706" cy="1407974"/>
          </a:xfrm>
        </p:grpSpPr>
        <p:sp>
          <p:nvSpPr>
            <p:cNvPr id="259" name="Google Shape;259;p14"/>
            <p:cNvSpPr/>
            <p:nvPr/>
          </p:nvSpPr>
          <p:spPr>
            <a:xfrm>
              <a:off x="3712152" y="3946096"/>
              <a:ext cx="164057" cy="104621"/>
            </a:xfrm>
            <a:custGeom>
              <a:avLst/>
              <a:gdLst/>
              <a:ahLst/>
              <a:cxnLst/>
              <a:rect l="l" t="t" r="r" b="b"/>
              <a:pathLst>
                <a:path w="4237" h="2702" extrusionOk="0">
                  <a:moveTo>
                    <a:pt x="1618" y="1"/>
                  </a:moveTo>
                  <a:cubicBezTo>
                    <a:pt x="1567" y="1"/>
                    <a:pt x="1515" y="12"/>
                    <a:pt x="1468" y="35"/>
                  </a:cubicBezTo>
                  <a:cubicBezTo>
                    <a:pt x="1401" y="102"/>
                    <a:pt x="1334" y="169"/>
                    <a:pt x="1268" y="236"/>
                  </a:cubicBezTo>
                  <a:cubicBezTo>
                    <a:pt x="1234" y="269"/>
                    <a:pt x="1234" y="302"/>
                    <a:pt x="1201" y="336"/>
                  </a:cubicBezTo>
                  <a:cubicBezTo>
                    <a:pt x="1101" y="369"/>
                    <a:pt x="1034" y="369"/>
                    <a:pt x="968" y="402"/>
                  </a:cubicBezTo>
                  <a:cubicBezTo>
                    <a:pt x="767" y="502"/>
                    <a:pt x="567" y="602"/>
                    <a:pt x="434" y="736"/>
                  </a:cubicBezTo>
                  <a:cubicBezTo>
                    <a:pt x="267" y="836"/>
                    <a:pt x="134" y="969"/>
                    <a:pt x="34" y="1136"/>
                  </a:cubicBezTo>
                  <a:cubicBezTo>
                    <a:pt x="0" y="1203"/>
                    <a:pt x="0" y="1270"/>
                    <a:pt x="0" y="1336"/>
                  </a:cubicBezTo>
                  <a:cubicBezTo>
                    <a:pt x="34" y="1403"/>
                    <a:pt x="67" y="1503"/>
                    <a:pt x="134" y="1570"/>
                  </a:cubicBezTo>
                  <a:cubicBezTo>
                    <a:pt x="234" y="1703"/>
                    <a:pt x="334" y="1837"/>
                    <a:pt x="501" y="1937"/>
                  </a:cubicBezTo>
                  <a:cubicBezTo>
                    <a:pt x="667" y="2003"/>
                    <a:pt x="801" y="2037"/>
                    <a:pt x="968" y="2070"/>
                  </a:cubicBezTo>
                  <a:cubicBezTo>
                    <a:pt x="1168" y="2070"/>
                    <a:pt x="1368" y="2104"/>
                    <a:pt x="1568" y="2104"/>
                  </a:cubicBezTo>
                  <a:lnTo>
                    <a:pt x="1668" y="2237"/>
                  </a:lnTo>
                  <a:cubicBezTo>
                    <a:pt x="1701" y="2337"/>
                    <a:pt x="1735" y="2404"/>
                    <a:pt x="1801" y="2504"/>
                  </a:cubicBezTo>
                  <a:cubicBezTo>
                    <a:pt x="1874" y="2576"/>
                    <a:pt x="1981" y="2701"/>
                    <a:pt x="2086" y="2701"/>
                  </a:cubicBezTo>
                  <a:cubicBezTo>
                    <a:pt x="2126" y="2701"/>
                    <a:pt x="2165" y="2683"/>
                    <a:pt x="2202" y="2637"/>
                  </a:cubicBezTo>
                  <a:cubicBezTo>
                    <a:pt x="2235" y="2571"/>
                    <a:pt x="2268" y="2504"/>
                    <a:pt x="2302" y="2437"/>
                  </a:cubicBezTo>
                  <a:cubicBezTo>
                    <a:pt x="2302" y="2370"/>
                    <a:pt x="2335" y="2304"/>
                    <a:pt x="2402" y="2270"/>
                  </a:cubicBezTo>
                  <a:cubicBezTo>
                    <a:pt x="2435" y="2270"/>
                    <a:pt x="2469" y="2237"/>
                    <a:pt x="2469" y="2204"/>
                  </a:cubicBezTo>
                  <a:cubicBezTo>
                    <a:pt x="2502" y="2170"/>
                    <a:pt x="2435" y="2104"/>
                    <a:pt x="2402" y="2070"/>
                  </a:cubicBezTo>
                  <a:cubicBezTo>
                    <a:pt x="2335" y="2070"/>
                    <a:pt x="2302" y="2037"/>
                    <a:pt x="2235" y="2037"/>
                  </a:cubicBezTo>
                  <a:cubicBezTo>
                    <a:pt x="2302" y="2003"/>
                    <a:pt x="2369" y="2003"/>
                    <a:pt x="2435" y="1970"/>
                  </a:cubicBezTo>
                  <a:cubicBezTo>
                    <a:pt x="2535" y="1937"/>
                    <a:pt x="2602" y="1903"/>
                    <a:pt x="2702" y="1870"/>
                  </a:cubicBezTo>
                  <a:cubicBezTo>
                    <a:pt x="2869" y="1737"/>
                    <a:pt x="3069" y="1637"/>
                    <a:pt x="3269" y="1570"/>
                  </a:cubicBezTo>
                  <a:cubicBezTo>
                    <a:pt x="3319" y="1561"/>
                    <a:pt x="3369" y="1557"/>
                    <a:pt x="3419" y="1557"/>
                  </a:cubicBezTo>
                  <a:cubicBezTo>
                    <a:pt x="3567" y="1557"/>
                    <a:pt x="3711" y="1595"/>
                    <a:pt x="3836" y="1670"/>
                  </a:cubicBezTo>
                  <a:cubicBezTo>
                    <a:pt x="3903" y="1737"/>
                    <a:pt x="3970" y="1803"/>
                    <a:pt x="4036" y="1870"/>
                  </a:cubicBezTo>
                  <a:cubicBezTo>
                    <a:pt x="4063" y="1897"/>
                    <a:pt x="4090" y="1946"/>
                    <a:pt x="4135" y="1946"/>
                  </a:cubicBezTo>
                  <a:cubicBezTo>
                    <a:pt x="4146" y="1946"/>
                    <a:pt x="4157" y="1943"/>
                    <a:pt x="4170" y="1937"/>
                  </a:cubicBezTo>
                  <a:cubicBezTo>
                    <a:pt x="4203" y="1937"/>
                    <a:pt x="4203" y="1837"/>
                    <a:pt x="4203" y="1803"/>
                  </a:cubicBezTo>
                  <a:cubicBezTo>
                    <a:pt x="4203" y="1703"/>
                    <a:pt x="4203" y="1603"/>
                    <a:pt x="4170" y="1503"/>
                  </a:cubicBezTo>
                  <a:cubicBezTo>
                    <a:pt x="4136" y="1436"/>
                    <a:pt x="4103" y="1370"/>
                    <a:pt x="4036" y="1303"/>
                  </a:cubicBezTo>
                  <a:cubicBezTo>
                    <a:pt x="3970" y="1236"/>
                    <a:pt x="3970" y="1170"/>
                    <a:pt x="4036" y="1103"/>
                  </a:cubicBezTo>
                  <a:cubicBezTo>
                    <a:pt x="4070" y="1069"/>
                    <a:pt x="4103" y="1036"/>
                    <a:pt x="4103" y="1003"/>
                  </a:cubicBezTo>
                  <a:cubicBezTo>
                    <a:pt x="4203" y="836"/>
                    <a:pt x="4237" y="636"/>
                    <a:pt x="4203" y="436"/>
                  </a:cubicBezTo>
                  <a:cubicBezTo>
                    <a:pt x="4103" y="436"/>
                    <a:pt x="4036" y="502"/>
                    <a:pt x="3970" y="569"/>
                  </a:cubicBezTo>
                  <a:lnTo>
                    <a:pt x="3903" y="602"/>
                  </a:lnTo>
                  <a:cubicBezTo>
                    <a:pt x="3870" y="669"/>
                    <a:pt x="3803" y="736"/>
                    <a:pt x="3736" y="769"/>
                  </a:cubicBezTo>
                  <a:cubicBezTo>
                    <a:pt x="3611" y="844"/>
                    <a:pt x="3448" y="882"/>
                    <a:pt x="3305" y="882"/>
                  </a:cubicBezTo>
                  <a:cubicBezTo>
                    <a:pt x="3257" y="882"/>
                    <a:pt x="3211" y="878"/>
                    <a:pt x="3169" y="869"/>
                  </a:cubicBezTo>
                  <a:cubicBezTo>
                    <a:pt x="3069" y="869"/>
                    <a:pt x="2969" y="803"/>
                    <a:pt x="2869" y="769"/>
                  </a:cubicBezTo>
                  <a:cubicBezTo>
                    <a:pt x="2902" y="736"/>
                    <a:pt x="2902" y="669"/>
                    <a:pt x="2869" y="636"/>
                  </a:cubicBezTo>
                  <a:cubicBezTo>
                    <a:pt x="2836" y="569"/>
                    <a:pt x="2769" y="536"/>
                    <a:pt x="2702" y="502"/>
                  </a:cubicBezTo>
                  <a:cubicBezTo>
                    <a:pt x="2669" y="469"/>
                    <a:pt x="2535" y="402"/>
                    <a:pt x="2435" y="336"/>
                  </a:cubicBezTo>
                  <a:cubicBezTo>
                    <a:pt x="2268" y="236"/>
                    <a:pt x="2068" y="202"/>
                    <a:pt x="1868" y="102"/>
                  </a:cubicBezTo>
                  <a:cubicBezTo>
                    <a:pt x="1804" y="37"/>
                    <a:pt x="1711" y="1"/>
                    <a:pt x="1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4715417" y="4499886"/>
              <a:ext cx="162779" cy="104041"/>
            </a:xfrm>
            <a:custGeom>
              <a:avLst/>
              <a:gdLst/>
              <a:ahLst/>
              <a:cxnLst/>
              <a:rect l="l" t="t" r="r" b="b"/>
              <a:pathLst>
                <a:path w="4204" h="2687" extrusionOk="0">
                  <a:moveTo>
                    <a:pt x="1623" y="0"/>
                  </a:moveTo>
                  <a:cubicBezTo>
                    <a:pt x="1570" y="0"/>
                    <a:pt x="1517" y="8"/>
                    <a:pt x="1468" y="20"/>
                  </a:cubicBezTo>
                  <a:cubicBezTo>
                    <a:pt x="1401" y="87"/>
                    <a:pt x="1335" y="154"/>
                    <a:pt x="1268" y="220"/>
                  </a:cubicBezTo>
                  <a:cubicBezTo>
                    <a:pt x="1235" y="254"/>
                    <a:pt x="1235" y="287"/>
                    <a:pt x="1201" y="320"/>
                  </a:cubicBezTo>
                  <a:cubicBezTo>
                    <a:pt x="1101" y="354"/>
                    <a:pt x="1034" y="387"/>
                    <a:pt x="968" y="420"/>
                  </a:cubicBezTo>
                  <a:cubicBezTo>
                    <a:pt x="768" y="487"/>
                    <a:pt x="601" y="587"/>
                    <a:pt x="434" y="721"/>
                  </a:cubicBezTo>
                  <a:cubicBezTo>
                    <a:pt x="267" y="821"/>
                    <a:pt x="134" y="954"/>
                    <a:pt x="34" y="1121"/>
                  </a:cubicBezTo>
                  <a:cubicBezTo>
                    <a:pt x="0" y="1188"/>
                    <a:pt x="0" y="1254"/>
                    <a:pt x="0" y="1321"/>
                  </a:cubicBezTo>
                  <a:cubicBezTo>
                    <a:pt x="34" y="1421"/>
                    <a:pt x="67" y="1488"/>
                    <a:pt x="134" y="1555"/>
                  </a:cubicBezTo>
                  <a:cubicBezTo>
                    <a:pt x="234" y="1721"/>
                    <a:pt x="334" y="1855"/>
                    <a:pt x="501" y="1921"/>
                  </a:cubicBezTo>
                  <a:cubicBezTo>
                    <a:pt x="668" y="1988"/>
                    <a:pt x="801" y="2022"/>
                    <a:pt x="968" y="2055"/>
                  </a:cubicBezTo>
                  <a:cubicBezTo>
                    <a:pt x="1168" y="2088"/>
                    <a:pt x="1368" y="2088"/>
                    <a:pt x="1568" y="2088"/>
                  </a:cubicBezTo>
                  <a:cubicBezTo>
                    <a:pt x="1602" y="2122"/>
                    <a:pt x="1635" y="2188"/>
                    <a:pt x="1668" y="2222"/>
                  </a:cubicBezTo>
                  <a:cubicBezTo>
                    <a:pt x="1702" y="2322"/>
                    <a:pt x="1735" y="2422"/>
                    <a:pt x="1802" y="2489"/>
                  </a:cubicBezTo>
                  <a:cubicBezTo>
                    <a:pt x="1874" y="2561"/>
                    <a:pt x="1982" y="2686"/>
                    <a:pt x="2086" y="2686"/>
                  </a:cubicBezTo>
                  <a:cubicBezTo>
                    <a:pt x="2126" y="2686"/>
                    <a:pt x="2165" y="2668"/>
                    <a:pt x="2202" y="2622"/>
                  </a:cubicBezTo>
                  <a:cubicBezTo>
                    <a:pt x="2235" y="2555"/>
                    <a:pt x="2269" y="2489"/>
                    <a:pt x="2302" y="2422"/>
                  </a:cubicBezTo>
                  <a:cubicBezTo>
                    <a:pt x="2302" y="2355"/>
                    <a:pt x="2335" y="2288"/>
                    <a:pt x="2402" y="2255"/>
                  </a:cubicBezTo>
                  <a:cubicBezTo>
                    <a:pt x="2435" y="2255"/>
                    <a:pt x="2469" y="2222"/>
                    <a:pt x="2469" y="2188"/>
                  </a:cubicBezTo>
                  <a:cubicBezTo>
                    <a:pt x="2502" y="2155"/>
                    <a:pt x="2435" y="2122"/>
                    <a:pt x="2402" y="2088"/>
                  </a:cubicBezTo>
                  <a:cubicBezTo>
                    <a:pt x="2335" y="2055"/>
                    <a:pt x="2302" y="2055"/>
                    <a:pt x="2235" y="2022"/>
                  </a:cubicBezTo>
                  <a:cubicBezTo>
                    <a:pt x="2302" y="2022"/>
                    <a:pt x="2369" y="1988"/>
                    <a:pt x="2435" y="1988"/>
                  </a:cubicBezTo>
                  <a:cubicBezTo>
                    <a:pt x="2536" y="1955"/>
                    <a:pt x="2602" y="1888"/>
                    <a:pt x="2702" y="1855"/>
                  </a:cubicBezTo>
                  <a:cubicBezTo>
                    <a:pt x="2869" y="1721"/>
                    <a:pt x="3069" y="1621"/>
                    <a:pt x="3269" y="1588"/>
                  </a:cubicBezTo>
                  <a:cubicBezTo>
                    <a:pt x="3325" y="1569"/>
                    <a:pt x="3381" y="1561"/>
                    <a:pt x="3436" y="1561"/>
                  </a:cubicBezTo>
                  <a:cubicBezTo>
                    <a:pt x="3579" y="1561"/>
                    <a:pt x="3716" y="1616"/>
                    <a:pt x="3836" y="1688"/>
                  </a:cubicBezTo>
                  <a:cubicBezTo>
                    <a:pt x="3903" y="1721"/>
                    <a:pt x="3970" y="1788"/>
                    <a:pt x="4037" y="1855"/>
                  </a:cubicBezTo>
                  <a:cubicBezTo>
                    <a:pt x="4070" y="1888"/>
                    <a:pt x="4103" y="1955"/>
                    <a:pt x="4170" y="1955"/>
                  </a:cubicBezTo>
                  <a:cubicBezTo>
                    <a:pt x="4203" y="1921"/>
                    <a:pt x="4203" y="1821"/>
                    <a:pt x="4203" y="1788"/>
                  </a:cubicBezTo>
                  <a:cubicBezTo>
                    <a:pt x="4203" y="1688"/>
                    <a:pt x="4170" y="1588"/>
                    <a:pt x="4137" y="1488"/>
                  </a:cubicBezTo>
                  <a:cubicBezTo>
                    <a:pt x="4103" y="1388"/>
                    <a:pt x="4037" y="1321"/>
                    <a:pt x="4003" y="1288"/>
                  </a:cubicBezTo>
                  <a:cubicBezTo>
                    <a:pt x="3937" y="1188"/>
                    <a:pt x="3937" y="1154"/>
                    <a:pt x="4003" y="1088"/>
                  </a:cubicBezTo>
                  <a:cubicBezTo>
                    <a:pt x="4170" y="921"/>
                    <a:pt x="4203" y="654"/>
                    <a:pt x="4170" y="420"/>
                  </a:cubicBezTo>
                  <a:cubicBezTo>
                    <a:pt x="4070" y="420"/>
                    <a:pt x="3970" y="454"/>
                    <a:pt x="3937" y="520"/>
                  </a:cubicBezTo>
                  <a:lnTo>
                    <a:pt x="3870" y="587"/>
                  </a:lnTo>
                  <a:cubicBezTo>
                    <a:pt x="3803" y="621"/>
                    <a:pt x="3770" y="687"/>
                    <a:pt x="3703" y="721"/>
                  </a:cubicBezTo>
                  <a:cubicBezTo>
                    <a:pt x="3550" y="823"/>
                    <a:pt x="3397" y="866"/>
                    <a:pt x="3244" y="866"/>
                  </a:cubicBezTo>
                  <a:cubicBezTo>
                    <a:pt x="3197" y="866"/>
                    <a:pt x="3150" y="862"/>
                    <a:pt x="3103" y="854"/>
                  </a:cubicBezTo>
                  <a:cubicBezTo>
                    <a:pt x="3003" y="821"/>
                    <a:pt x="2902" y="787"/>
                    <a:pt x="2836" y="721"/>
                  </a:cubicBezTo>
                  <a:cubicBezTo>
                    <a:pt x="2869" y="721"/>
                    <a:pt x="2869" y="654"/>
                    <a:pt x="2869" y="621"/>
                  </a:cubicBezTo>
                  <a:cubicBezTo>
                    <a:pt x="2836" y="554"/>
                    <a:pt x="2769" y="520"/>
                    <a:pt x="2702" y="487"/>
                  </a:cubicBezTo>
                  <a:cubicBezTo>
                    <a:pt x="2669" y="487"/>
                    <a:pt x="2536" y="387"/>
                    <a:pt x="2435" y="354"/>
                  </a:cubicBezTo>
                  <a:cubicBezTo>
                    <a:pt x="2269" y="220"/>
                    <a:pt x="2069" y="187"/>
                    <a:pt x="1868" y="87"/>
                  </a:cubicBezTo>
                  <a:cubicBezTo>
                    <a:pt x="1805" y="23"/>
                    <a:pt x="1715" y="0"/>
                    <a:pt x="16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5624298" y="4337514"/>
              <a:ext cx="162779" cy="104118"/>
            </a:xfrm>
            <a:custGeom>
              <a:avLst/>
              <a:gdLst/>
              <a:ahLst/>
              <a:cxnLst/>
              <a:rect l="l" t="t" r="r" b="b"/>
              <a:pathLst>
                <a:path w="4204" h="2689" extrusionOk="0">
                  <a:moveTo>
                    <a:pt x="1632" y="1"/>
                  </a:moveTo>
                  <a:cubicBezTo>
                    <a:pt x="1575" y="1"/>
                    <a:pt x="1519" y="12"/>
                    <a:pt x="1468" y="37"/>
                  </a:cubicBezTo>
                  <a:cubicBezTo>
                    <a:pt x="1401" y="70"/>
                    <a:pt x="1334" y="137"/>
                    <a:pt x="1268" y="204"/>
                  </a:cubicBezTo>
                  <a:cubicBezTo>
                    <a:pt x="1234" y="237"/>
                    <a:pt x="1234" y="304"/>
                    <a:pt x="1201" y="337"/>
                  </a:cubicBezTo>
                  <a:cubicBezTo>
                    <a:pt x="1134" y="337"/>
                    <a:pt x="1034" y="371"/>
                    <a:pt x="968" y="404"/>
                  </a:cubicBezTo>
                  <a:cubicBezTo>
                    <a:pt x="767" y="471"/>
                    <a:pt x="601" y="571"/>
                    <a:pt x="434" y="704"/>
                  </a:cubicBezTo>
                  <a:cubicBezTo>
                    <a:pt x="267" y="804"/>
                    <a:pt x="134" y="971"/>
                    <a:pt x="34" y="1138"/>
                  </a:cubicBezTo>
                  <a:cubicBezTo>
                    <a:pt x="0" y="1205"/>
                    <a:pt x="0" y="1271"/>
                    <a:pt x="0" y="1338"/>
                  </a:cubicBezTo>
                  <a:cubicBezTo>
                    <a:pt x="34" y="1405"/>
                    <a:pt x="67" y="1471"/>
                    <a:pt x="134" y="1538"/>
                  </a:cubicBezTo>
                  <a:cubicBezTo>
                    <a:pt x="234" y="1705"/>
                    <a:pt x="367" y="1838"/>
                    <a:pt x="501" y="1938"/>
                  </a:cubicBezTo>
                  <a:cubicBezTo>
                    <a:pt x="667" y="2005"/>
                    <a:pt x="834" y="2039"/>
                    <a:pt x="968" y="2039"/>
                  </a:cubicBezTo>
                  <a:cubicBezTo>
                    <a:pt x="1168" y="2072"/>
                    <a:pt x="1368" y="2105"/>
                    <a:pt x="1568" y="2105"/>
                  </a:cubicBezTo>
                  <a:cubicBezTo>
                    <a:pt x="1601" y="2139"/>
                    <a:pt x="1635" y="2172"/>
                    <a:pt x="1668" y="2239"/>
                  </a:cubicBezTo>
                  <a:cubicBezTo>
                    <a:pt x="1701" y="2305"/>
                    <a:pt x="1735" y="2405"/>
                    <a:pt x="1801" y="2506"/>
                  </a:cubicBezTo>
                  <a:cubicBezTo>
                    <a:pt x="1875" y="2579"/>
                    <a:pt x="1985" y="2689"/>
                    <a:pt x="2090" y="2689"/>
                  </a:cubicBezTo>
                  <a:cubicBezTo>
                    <a:pt x="2129" y="2689"/>
                    <a:pt x="2166" y="2674"/>
                    <a:pt x="2202" y="2639"/>
                  </a:cubicBezTo>
                  <a:cubicBezTo>
                    <a:pt x="2235" y="2572"/>
                    <a:pt x="2268" y="2506"/>
                    <a:pt x="2302" y="2405"/>
                  </a:cubicBezTo>
                  <a:cubicBezTo>
                    <a:pt x="2302" y="2339"/>
                    <a:pt x="2335" y="2305"/>
                    <a:pt x="2402" y="2272"/>
                  </a:cubicBezTo>
                  <a:cubicBezTo>
                    <a:pt x="2435" y="2239"/>
                    <a:pt x="2469" y="2205"/>
                    <a:pt x="2469" y="2205"/>
                  </a:cubicBezTo>
                  <a:cubicBezTo>
                    <a:pt x="2502" y="2172"/>
                    <a:pt x="2435" y="2105"/>
                    <a:pt x="2402" y="2072"/>
                  </a:cubicBezTo>
                  <a:cubicBezTo>
                    <a:pt x="2335" y="2072"/>
                    <a:pt x="2302" y="2039"/>
                    <a:pt x="2235" y="2005"/>
                  </a:cubicBezTo>
                  <a:cubicBezTo>
                    <a:pt x="2302" y="2005"/>
                    <a:pt x="2369" y="2005"/>
                    <a:pt x="2469" y="1972"/>
                  </a:cubicBezTo>
                  <a:cubicBezTo>
                    <a:pt x="2535" y="1938"/>
                    <a:pt x="2635" y="1905"/>
                    <a:pt x="2702" y="1838"/>
                  </a:cubicBezTo>
                  <a:cubicBezTo>
                    <a:pt x="2869" y="1738"/>
                    <a:pt x="3069" y="1638"/>
                    <a:pt x="3269" y="1572"/>
                  </a:cubicBezTo>
                  <a:cubicBezTo>
                    <a:pt x="3311" y="1563"/>
                    <a:pt x="3355" y="1559"/>
                    <a:pt x="3399" y="1559"/>
                  </a:cubicBezTo>
                  <a:cubicBezTo>
                    <a:pt x="3534" y="1559"/>
                    <a:pt x="3678" y="1597"/>
                    <a:pt x="3803" y="1672"/>
                  </a:cubicBezTo>
                  <a:cubicBezTo>
                    <a:pt x="3870" y="1705"/>
                    <a:pt x="3936" y="1772"/>
                    <a:pt x="4003" y="1838"/>
                  </a:cubicBezTo>
                  <a:cubicBezTo>
                    <a:pt x="4003" y="1872"/>
                    <a:pt x="4070" y="1938"/>
                    <a:pt x="4103" y="1938"/>
                  </a:cubicBezTo>
                  <a:cubicBezTo>
                    <a:pt x="4170" y="1905"/>
                    <a:pt x="4170" y="1805"/>
                    <a:pt x="4170" y="1772"/>
                  </a:cubicBezTo>
                  <a:cubicBezTo>
                    <a:pt x="4170" y="1672"/>
                    <a:pt x="4170" y="1572"/>
                    <a:pt x="4136" y="1471"/>
                  </a:cubicBezTo>
                  <a:cubicBezTo>
                    <a:pt x="4103" y="1371"/>
                    <a:pt x="4070" y="1305"/>
                    <a:pt x="4003" y="1271"/>
                  </a:cubicBezTo>
                  <a:cubicBezTo>
                    <a:pt x="3970" y="1205"/>
                    <a:pt x="3970" y="1138"/>
                    <a:pt x="4003" y="1071"/>
                  </a:cubicBezTo>
                  <a:cubicBezTo>
                    <a:pt x="4036" y="1038"/>
                    <a:pt x="4070" y="1004"/>
                    <a:pt x="4103" y="971"/>
                  </a:cubicBezTo>
                  <a:cubicBezTo>
                    <a:pt x="4170" y="804"/>
                    <a:pt x="4203" y="604"/>
                    <a:pt x="4170" y="404"/>
                  </a:cubicBezTo>
                  <a:cubicBezTo>
                    <a:pt x="4070" y="404"/>
                    <a:pt x="4003" y="471"/>
                    <a:pt x="3936" y="537"/>
                  </a:cubicBezTo>
                  <a:lnTo>
                    <a:pt x="3870" y="571"/>
                  </a:lnTo>
                  <a:cubicBezTo>
                    <a:pt x="3836" y="638"/>
                    <a:pt x="3770" y="671"/>
                    <a:pt x="3703" y="738"/>
                  </a:cubicBezTo>
                  <a:cubicBezTo>
                    <a:pt x="3578" y="813"/>
                    <a:pt x="3434" y="850"/>
                    <a:pt x="3285" y="850"/>
                  </a:cubicBezTo>
                  <a:cubicBezTo>
                    <a:pt x="3236" y="850"/>
                    <a:pt x="3186" y="846"/>
                    <a:pt x="3136" y="838"/>
                  </a:cubicBezTo>
                  <a:cubicBezTo>
                    <a:pt x="3036" y="838"/>
                    <a:pt x="2936" y="771"/>
                    <a:pt x="2836" y="738"/>
                  </a:cubicBezTo>
                  <a:cubicBezTo>
                    <a:pt x="2869" y="704"/>
                    <a:pt x="2902" y="671"/>
                    <a:pt x="2869" y="638"/>
                  </a:cubicBezTo>
                  <a:cubicBezTo>
                    <a:pt x="2836" y="571"/>
                    <a:pt x="2769" y="537"/>
                    <a:pt x="2735" y="504"/>
                  </a:cubicBezTo>
                  <a:cubicBezTo>
                    <a:pt x="2669" y="471"/>
                    <a:pt x="2535" y="404"/>
                    <a:pt x="2435" y="337"/>
                  </a:cubicBezTo>
                  <a:cubicBezTo>
                    <a:pt x="2268" y="237"/>
                    <a:pt x="2068" y="171"/>
                    <a:pt x="1902" y="70"/>
                  </a:cubicBezTo>
                  <a:cubicBezTo>
                    <a:pt x="1819" y="29"/>
                    <a:pt x="1724" y="1"/>
                    <a:pt x="163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5286790" y="3665558"/>
              <a:ext cx="165373" cy="103344"/>
            </a:xfrm>
            <a:custGeom>
              <a:avLst/>
              <a:gdLst/>
              <a:ahLst/>
              <a:cxnLst/>
              <a:rect l="l" t="t" r="r" b="b"/>
              <a:pathLst>
                <a:path w="4271" h="2669" extrusionOk="0">
                  <a:moveTo>
                    <a:pt x="1552" y="1"/>
                  </a:moveTo>
                  <a:cubicBezTo>
                    <a:pt x="1477" y="1"/>
                    <a:pt x="1401" y="17"/>
                    <a:pt x="1335" y="51"/>
                  </a:cubicBezTo>
                  <a:cubicBezTo>
                    <a:pt x="1268" y="117"/>
                    <a:pt x="1201" y="184"/>
                    <a:pt x="1168" y="251"/>
                  </a:cubicBezTo>
                  <a:cubicBezTo>
                    <a:pt x="1135" y="318"/>
                    <a:pt x="1101" y="351"/>
                    <a:pt x="1101" y="384"/>
                  </a:cubicBezTo>
                  <a:cubicBezTo>
                    <a:pt x="1001" y="418"/>
                    <a:pt x="934" y="451"/>
                    <a:pt x="868" y="484"/>
                  </a:cubicBezTo>
                  <a:cubicBezTo>
                    <a:pt x="668" y="584"/>
                    <a:pt x="501" y="685"/>
                    <a:pt x="367" y="818"/>
                  </a:cubicBezTo>
                  <a:cubicBezTo>
                    <a:pt x="201" y="951"/>
                    <a:pt x="101" y="1118"/>
                    <a:pt x="0" y="1285"/>
                  </a:cubicBezTo>
                  <a:cubicBezTo>
                    <a:pt x="0" y="1352"/>
                    <a:pt x="0" y="1418"/>
                    <a:pt x="0" y="1485"/>
                  </a:cubicBezTo>
                  <a:cubicBezTo>
                    <a:pt x="34" y="1552"/>
                    <a:pt x="101" y="1619"/>
                    <a:pt x="134" y="1685"/>
                  </a:cubicBezTo>
                  <a:cubicBezTo>
                    <a:pt x="267" y="1852"/>
                    <a:pt x="401" y="1952"/>
                    <a:pt x="568" y="2019"/>
                  </a:cubicBezTo>
                  <a:cubicBezTo>
                    <a:pt x="701" y="2086"/>
                    <a:pt x="868" y="2119"/>
                    <a:pt x="1035" y="2119"/>
                  </a:cubicBezTo>
                  <a:lnTo>
                    <a:pt x="1635" y="2119"/>
                  </a:lnTo>
                  <a:cubicBezTo>
                    <a:pt x="1668" y="2152"/>
                    <a:pt x="1702" y="2186"/>
                    <a:pt x="1735" y="2252"/>
                  </a:cubicBezTo>
                  <a:cubicBezTo>
                    <a:pt x="1768" y="2319"/>
                    <a:pt x="1835" y="2419"/>
                    <a:pt x="1902" y="2486"/>
                  </a:cubicBezTo>
                  <a:cubicBezTo>
                    <a:pt x="1975" y="2559"/>
                    <a:pt x="2103" y="2669"/>
                    <a:pt x="2218" y="2669"/>
                  </a:cubicBezTo>
                  <a:cubicBezTo>
                    <a:pt x="2260" y="2669"/>
                    <a:pt x="2300" y="2655"/>
                    <a:pt x="2335" y="2619"/>
                  </a:cubicBezTo>
                  <a:cubicBezTo>
                    <a:pt x="2369" y="2519"/>
                    <a:pt x="2369" y="2452"/>
                    <a:pt x="2402" y="2386"/>
                  </a:cubicBezTo>
                  <a:cubicBezTo>
                    <a:pt x="2402" y="2319"/>
                    <a:pt x="2436" y="2252"/>
                    <a:pt x="2502" y="2219"/>
                  </a:cubicBezTo>
                  <a:cubicBezTo>
                    <a:pt x="2502" y="2186"/>
                    <a:pt x="2536" y="2152"/>
                    <a:pt x="2569" y="2152"/>
                  </a:cubicBezTo>
                  <a:cubicBezTo>
                    <a:pt x="2569" y="2086"/>
                    <a:pt x="2502" y="2052"/>
                    <a:pt x="2469" y="2052"/>
                  </a:cubicBezTo>
                  <a:cubicBezTo>
                    <a:pt x="2436" y="2019"/>
                    <a:pt x="2369" y="2019"/>
                    <a:pt x="2302" y="1985"/>
                  </a:cubicBezTo>
                  <a:cubicBezTo>
                    <a:pt x="2369" y="1952"/>
                    <a:pt x="2436" y="1952"/>
                    <a:pt x="2502" y="1919"/>
                  </a:cubicBezTo>
                  <a:cubicBezTo>
                    <a:pt x="2602" y="1885"/>
                    <a:pt x="2669" y="1852"/>
                    <a:pt x="2736" y="1785"/>
                  </a:cubicBezTo>
                  <a:cubicBezTo>
                    <a:pt x="2903" y="1652"/>
                    <a:pt x="3103" y="1518"/>
                    <a:pt x="3303" y="1452"/>
                  </a:cubicBezTo>
                  <a:cubicBezTo>
                    <a:pt x="3374" y="1428"/>
                    <a:pt x="3445" y="1417"/>
                    <a:pt x="3514" y="1417"/>
                  </a:cubicBezTo>
                  <a:cubicBezTo>
                    <a:pt x="3641" y="1417"/>
                    <a:pt x="3762" y="1454"/>
                    <a:pt x="3870" y="1518"/>
                  </a:cubicBezTo>
                  <a:cubicBezTo>
                    <a:pt x="3937" y="1552"/>
                    <a:pt x="4037" y="1619"/>
                    <a:pt x="4103" y="1685"/>
                  </a:cubicBezTo>
                  <a:cubicBezTo>
                    <a:pt x="4103" y="1712"/>
                    <a:pt x="4147" y="1761"/>
                    <a:pt x="4199" y="1761"/>
                  </a:cubicBezTo>
                  <a:cubicBezTo>
                    <a:pt x="4211" y="1761"/>
                    <a:pt x="4224" y="1758"/>
                    <a:pt x="4237" y="1752"/>
                  </a:cubicBezTo>
                  <a:cubicBezTo>
                    <a:pt x="4270" y="1719"/>
                    <a:pt x="4270" y="1619"/>
                    <a:pt x="4270" y="1585"/>
                  </a:cubicBezTo>
                  <a:cubicBezTo>
                    <a:pt x="4237" y="1452"/>
                    <a:pt x="4170" y="1352"/>
                    <a:pt x="4103" y="1252"/>
                  </a:cubicBezTo>
                  <a:cubicBezTo>
                    <a:pt x="4070" y="1185"/>
                    <a:pt x="4037" y="1118"/>
                    <a:pt x="3970" y="1051"/>
                  </a:cubicBezTo>
                  <a:cubicBezTo>
                    <a:pt x="3903" y="1018"/>
                    <a:pt x="3903" y="918"/>
                    <a:pt x="3937" y="885"/>
                  </a:cubicBezTo>
                  <a:cubicBezTo>
                    <a:pt x="3970" y="851"/>
                    <a:pt x="4003" y="785"/>
                    <a:pt x="4003" y="751"/>
                  </a:cubicBezTo>
                  <a:cubicBezTo>
                    <a:pt x="4070" y="584"/>
                    <a:pt x="4070" y="384"/>
                    <a:pt x="4037" y="184"/>
                  </a:cubicBezTo>
                  <a:lnTo>
                    <a:pt x="4037" y="184"/>
                  </a:lnTo>
                  <a:cubicBezTo>
                    <a:pt x="3970" y="218"/>
                    <a:pt x="3870" y="251"/>
                    <a:pt x="3837" y="351"/>
                  </a:cubicBezTo>
                  <a:lnTo>
                    <a:pt x="3770" y="384"/>
                  </a:lnTo>
                  <a:cubicBezTo>
                    <a:pt x="3736" y="451"/>
                    <a:pt x="3670" y="518"/>
                    <a:pt x="3603" y="551"/>
                  </a:cubicBezTo>
                  <a:cubicBezTo>
                    <a:pt x="3465" y="662"/>
                    <a:pt x="3304" y="726"/>
                    <a:pt x="3139" y="726"/>
                  </a:cubicBezTo>
                  <a:cubicBezTo>
                    <a:pt x="3105" y="726"/>
                    <a:pt x="3070" y="724"/>
                    <a:pt x="3036" y="718"/>
                  </a:cubicBezTo>
                  <a:cubicBezTo>
                    <a:pt x="2936" y="718"/>
                    <a:pt x="2836" y="685"/>
                    <a:pt x="2769" y="618"/>
                  </a:cubicBezTo>
                  <a:cubicBezTo>
                    <a:pt x="2802" y="618"/>
                    <a:pt x="2802" y="551"/>
                    <a:pt x="2769" y="518"/>
                  </a:cubicBezTo>
                  <a:cubicBezTo>
                    <a:pt x="2736" y="451"/>
                    <a:pt x="2669" y="418"/>
                    <a:pt x="2636" y="418"/>
                  </a:cubicBezTo>
                  <a:cubicBezTo>
                    <a:pt x="2536" y="384"/>
                    <a:pt x="2436" y="318"/>
                    <a:pt x="2335" y="284"/>
                  </a:cubicBezTo>
                  <a:cubicBezTo>
                    <a:pt x="2135" y="184"/>
                    <a:pt x="1935" y="151"/>
                    <a:pt x="1768" y="51"/>
                  </a:cubicBezTo>
                  <a:cubicBezTo>
                    <a:pt x="1702" y="17"/>
                    <a:pt x="1627" y="1"/>
                    <a:pt x="1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4489987" y="3616574"/>
              <a:ext cx="165373" cy="103344"/>
            </a:xfrm>
            <a:custGeom>
              <a:avLst/>
              <a:gdLst/>
              <a:ahLst/>
              <a:cxnLst/>
              <a:rect l="l" t="t" r="r" b="b"/>
              <a:pathLst>
                <a:path w="4271" h="2669" extrusionOk="0">
                  <a:moveTo>
                    <a:pt x="1552" y="1"/>
                  </a:moveTo>
                  <a:cubicBezTo>
                    <a:pt x="1477" y="1"/>
                    <a:pt x="1402" y="17"/>
                    <a:pt x="1335" y="51"/>
                  </a:cubicBezTo>
                  <a:cubicBezTo>
                    <a:pt x="1268" y="117"/>
                    <a:pt x="1202" y="184"/>
                    <a:pt x="1168" y="251"/>
                  </a:cubicBezTo>
                  <a:cubicBezTo>
                    <a:pt x="1135" y="284"/>
                    <a:pt x="1135" y="351"/>
                    <a:pt x="1101" y="384"/>
                  </a:cubicBezTo>
                  <a:cubicBezTo>
                    <a:pt x="1035" y="418"/>
                    <a:pt x="935" y="451"/>
                    <a:pt x="868" y="484"/>
                  </a:cubicBezTo>
                  <a:cubicBezTo>
                    <a:pt x="701" y="585"/>
                    <a:pt x="501" y="685"/>
                    <a:pt x="368" y="818"/>
                  </a:cubicBezTo>
                  <a:cubicBezTo>
                    <a:pt x="234" y="951"/>
                    <a:pt x="101" y="1085"/>
                    <a:pt x="34" y="1285"/>
                  </a:cubicBezTo>
                  <a:cubicBezTo>
                    <a:pt x="1" y="1352"/>
                    <a:pt x="1" y="1418"/>
                    <a:pt x="34" y="1485"/>
                  </a:cubicBezTo>
                  <a:cubicBezTo>
                    <a:pt x="67" y="1552"/>
                    <a:pt x="101" y="1619"/>
                    <a:pt x="167" y="1685"/>
                  </a:cubicBezTo>
                  <a:cubicBezTo>
                    <a:pt x="268" y="1819"/>
                    <a:pt x="401" y="1952"/>
                    <a:pt x="568" y="2019"/>
                  </a:cubicBezTo>
                  <a:cubicBezTo>
                    <a:pt x="735" y="2086"/>
                    <a:pt x="901" y="2119"/>
                    <a:pt x="1068" y="2119"/>
                  </a:cubicBezTo>
                  <a:lnTo>
                    <a:pt x="1669" y="2119"/>
                  </a:lnTo>
                  <a:cubicBezTo>
                    <a:pt x="1702" y="2152"/>
                    <a:pt x="1702" y="2186"/>
                    <a:pt x="1735" y="2252"/>
                  </a:cubicBezTo>
                  <a:cubicBezTo>
                    <a:pt x="1802" y="2319"/>
                    <a:pt x="1869" y="2419"/>
                    <a:pt x="1935" y="2486"/>
                  </a:cubicBezTo>
                  <a:cubicBezTo>
                    <a:pt x="1984" y="2559"/>
                    <a:pt x="2105" y="2669"/>
                    <a:pt x="2206" y="2669"/>
                  </a:cubicBezTo>
                  <a:cubicBezTo>
                    <a:pt x="2242" y="2669"/>
                    <a:pt x="2276" y="2655"/>
                    <a:pt x="2302" y="2619"/>
                  </a:cubicBezTo>
                  <a:cubicBezTo>
                    <a:pt x="2369" y="2519"/>
                    <a:pt x="2402" y="2453"/>
                    <a:pt x="2402" y="2386"/>
                  </a:cubicBezTo>
                  <a:cubicBezTo>
                    <a:pt x="2402" y="2319"/>
                    <a:pt x="2436" y="2252"/>
                    <a:pt x="2469" y="2219"/>
                  </a:cubicBezTo>
                  <a:cubicBezTo>
                    <a:pt x="2502" y="2186"/>
                    <a:pt x="2536" y="2152"/>
                    <a:pt x="2569" y="2119"/>
                  </a:cubicBezTo>
                  <a:cubicBezTo>
                    <a:pt x="2569" y="2086"/>
                    <a:pt x="2502" y="2052"/>
                    <a:pt x="2469" y="2019"/>
                  </a:cubicBezTo>
                  <a:cubicBezTo>
                    <a:pt x="2402" y="2019"/>
                    <a:pt x="2369" y="2019"/>
                    <a:pt x="2302" y="1986"/>
                  </a:cubicBezTo>
                  <a:cubicBezTo>
                    <a:pt x="2369" y="1952"/>
                    <a:pt x="2436" y="1952"/>
                    <a:pt x="2502" y="1919"/>
                  </a:cubicBezTo>
                  <a:cubicBezTo>
                    <a:pt x="2603" y="1885"/>
                    <a:pt x="2669" y="1819"/>
                    <a:pt x="2736" y="1785"/>
                  </a:cubicBezTo>
                  <a:cubicBezTo>
                    <a:pt x="2903" y="1652"/>
                    <a:pt x="3103" y="1519"/>
                    <a:pt x="3303" y="1452"/>
                  </a:cubicBezTo>
                  <a:cubicBezTo>
                    <a:pt x="3374" y="1428"/>
                    <a:pt x="3445" y="1417"/>
                    <a:pt x="3514" y="1417"/>
                  </a:cubicBezTo>
                  <a:cubicBezTo>
                    <a:pt x="3641" y="1417"/>
                    <a:pt x="3762" y="1454"/>
                    <a:pt x="3870" y="1519"/>
                  </a:cubicBezTo>
                  <a:cubicBezTo>
                    <a:pt x="3937" y="1552"/>
                    <a:pt x="4037" y="1619"/>
                    <a:pt x="4104" y="1685"/>
                  </a:cubicBezTo>
                  <a:cubicBezTo>
                    <a:pt x="4104" y="1712"/>
                    <a:pt x="4147" y="1761"/>
                    <a:pt x="4182" y="1761"/>
                  </a:cubicBezTo>
                  <a:cubicBezTo>
                    <a:pt x="4190" y="1761"/>
                    <a:pt x="4197" y="1758"/>
                    <a:pt x="4204" y="1752"/>
                  </a:cubicBezTo>
                  <a:cubicBezTo>
                    <a:pt x="4270" y="1719"/>
                    <a:pt x="4237" y="1619"/>
                    <a:pt x="4237" y="1585"/>
                  </a:cubicBezTo>
                  <a:cubicBezTo>
                    <a:pt x="4237" y="1452"/>
                    <a:pt x="4170" y="1352"/>
                    <a:pt x="4137" y="1252"/>
                  </a:cubicBezTo>
                  <a:cubicBezTo>
                    <a:pt x="4070" y="1185"/>
                    <a:pt x="4037" y="1118"/>
                    <a:pt x="3970" y="1052"/>
                  </a:cubicBezTo>
                  <a:cubicBezTo>
                    <a:pt x="3937" y="985"/>
                    <a:pt x="3903" y="951"/>
                    <a:pt x="3970" y="885"/>
                  </a:cubicBezTo>
                  <a:cubicBezTo>
                    <a:pt x="3970" y="851"/>
                    <a:pt x="4004" y="785"/>
                    <a:pt x="4037" y="751"/>
                  </a:cubicBezTo>
                  <a:cubicBezTo>
                    <a:pt x="4070" y="585"/>
                    <a:pt x="4104" y="384"/>
                    <a:pt x="4070" y="218"/>
                  </a:cubicBezTo>
                  <a:cubicBezTo>
                    <a:pt x="3970" y="218"/>
                    <a:pt x="3903" y="251"/>
                    <a:pt x="3837" y="351"/>
                  </a:cubicBezTo>
                  <a:lnTo>
                    <a:pt x="3803" y="384"/>
                  </a:lnTo>
                  <a:cubicBezTo>
                    <a:pt x="3737" y="451"/>
                    <a:pt x="3670" y="518"/>
                    <a:pt x="3637" y="551"/>
                  </a:cubicBezTo>
                  <a:cubicBezTo>
                    <a:pt x="3498" y="662"/>
                    <a:pt x="3337" y="726"/>
                    <a:pt x="3172" y="726"/>
                  </a:cubicBezTo>
                  <a:cubicBezTo>
                    <a:pt x="3138" y="726"/>
                    <a:pt x="3104" y="724"/>
                    <a:pt x="3070" y="718"/>
                  </a:cubicBezTo>
                  <a:cubicBezTo>
                    <a:pt x="2969" y="718"/>
                    <a:pt x="2869" y="685"/>
                    <a:pt x="2769" y="618"/>
                  </a:cubicBezTo>
                  <a:cubicBezTo>
                    <a:pt x="2803" y="618"/>
                    <a:pt x="2803" y="551"/>
                    <a:pt x="2803" y="518"/>
                  </a:cubicBezTo>
                  <a:cubicBezTo>
                    <a:pt x="2769" y="451"/>
                    <a:pt x="2703" y="418"/>
                    <a:pt x="2636" y="418"/>
                  </a:cubicBezTo>
                  <a:cubicBezTo>
                    <a:pt x="2536" y="384"/>
                    <a:pt x="2436" y="318"/>
                    <a:pt x="2336" y="284"/>
                  </a:cubicBezTo>
                  <a:cubicBezTo>
                    <a:pt x="2169" y="184"/>
                    <a:pt x="1969" y="151"/>
                    <a:pt x="1769" y="51"/>
                  </a:cubicBezTo>
                  <a:cubicBezTo>
                    <a:pt x="1702" y="17"/>
                    <a:pt x="1627" y="1"/>
                    <a:pt x="1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7274348" y="3946713"/>
              <a:ext cx="165373" cy="103382"/>
            </a:xfrm>
            <a:custGeom>
              <a:avLst/>
              <a:gdLst/>
              <a:ahLst/>
              <a:cxnLst/>
              <a:rect l="l" t="t" r="r" b="b"/>
              <a:pathLst>
                <a:path w="4271" h="2670" extrusionOk="0">
                  <a:moveTo>
                    <a:pt x="1585" y="1"/>
                  </a:moveTo>
                  <a:cubicBezTo>
                    <a:pt x="1510" y="1"/>
                    <a:pt x="1435" y="18"/>
                    <a:pt x="1369" y="51"/>
                  </a:cubicBezTo>
                  <a:cubicBezTo>
                    <a:pt x="1302" y="118"/>
                    <a:pt x="1235" y="184"/>
                    <a:pt x="1202" y="285"/>
                  </a:cubicBezTo>
                  <a:cubicBezTo>
                    <a:pt x="1168" y="318"/>
                    <a:pt x="1135" y="351"/>
                    <a:pt x="1135" y="385"/>
                  </a:cubicBezTo>
                  <a:cubicBezTo>
                    <a:pt x="1035" y="418"/>
                    <a:pt x="968" y="451"/>
                    <a:pt x="902" y="485"/>
                  </a:cubicBezTo>
                  <a:cubicBezTo>
                    <a:pt x="701" y="585"/>
                    <a:pt x="535" y="685"/>
                    <a:pt x="401" y="818"/>
                  </a:cubicBezTo>
                  <a:cubicBezTo>
                    <a:pt x="234" y="952"/>
                    <a:pt x="134" y="1118"/>
                    <a:pt x="34" y="1285"/>
                  </a:cubicBezTo>
                  <a:cubicBezTo>
                    <a:pt x="1" y="1352"/>
                    <a:pt x="1" y="1419"/>
                    <a:pt x="34" y="1485"/>
                  </a:cubicBezTo>
                  <a:cubicBezTo>
                    <a:pt x="68" y="1552"/>
                    <a:pt x="101" y="1619"/>
                    <a:pt x="168" y="1686"/>
                  </a:cubicBezTo>
                  <a:cubicBezTo>
                    <a:pt x="268" y="1852"/>
                    <a:pt x="401" y="1952"/>
                    <a:pt x="568" y="2019"/>
                  </a:cubicBezTo>
                  <a:cubicBezTo>
                    <a:pt x="735" y="2086"/>
                    <a:pt x="902" y="2119"/>
                    <a:pt x="1068" y="2119"/>
                  </a:cubicBezTo>
                  <a:lnTo>
                    <a:pt x="1669" y="2119"/>
                  </a:lnTo>
                  <a:cubicBezTo>
                    <a:pt x="1702" y="2153"/>
                    <a:pt x="1702" y="2186"/>
                    <a:pt x="1736" y="2253"/>
                  </a:cubicBezTo>
                  <a:cubicBezTo>
                    <a:pt x="1802" y="2353"/>
                    <a:pt x="1836" y="2419"/>
                    <a:pt x="1936" y="2519"/>
                  </a:cubicBezTo>
                  <a:cubicBezTo>
                    <a:pt x="1984" y="2568"/>
                    <a:pt x="2104" y="2670"/>
                    <a:pt x="2217" y="2670"/>
                  </a:cubicBezTo>
                  <a:cubicBezTo>
                    <a:pt x="2259" y="2670"/>
                    <a:pt x="2300" y="2656"/>
                    <a:pt x="2336" y="2620"/>
                  </a:cubicBezTo>
                  <a:cubicBezTo>
                    <a:pt x="2369" y="2553"/>
                    <a:pt x="2403" y="2453"/>
                    <a:pt x="2403" y="2386"/>
                  </a:cubicBezTo>
                  <a:cubicBezTo>
                    <a:pt x="2436" y="2319"/>
                    <a:pt x="2469" y="2253"/>
                    <a:pt x="2503" y="2219"/>
                  </a:cubicBezTo>
                  <a:cubicBezTo>
                    <a:pt x="2536" y="2186"/>
                    <a:pt x="2569" y="2186"/>
                    <a:pt x="2569" y="2153"/>
                  </a:cubicBezTo>
                  <a:cubicBezTo>
                    <a:pt x="2603" y="2119"/>
                    <a:pt x="2536" y="2052"/>
                    <a:pt x="2503" y="2052"/>
                  </a:cubicBezTo>
                  <a:cubicBezTo>
                    <a:pt x="2436" y="2019"/>
                    <a:pt x="2369" y="2019"/>
                    <a:pt x="2336" y="1986"/>
                  </a:cubicBezTo>
                  <a:cubicBezTo>
                    <a:pt x="2403" y="1986"/>
                    <a:pt x="2469" y="1952"/>
                    <a:pt x="2536" y="1919"/>
                  </a:cubicBezTo>
                  <a:cubicBezTo>
                    <a:pt x="2603" y="1886"/>
                    <a:pt x="2703" y="1852"/>
                    <a:pt x="2770" y="1786"/>
                  </a:cubicBezTo>
                  <a:cubicBezTo>
                    <a:pt x="2936" y="1652"/>
                    <a:pt x="3103" y="1552"/>
                    <a:pt x="3337" y="1452"/>
                  </a:cubicBezTo>
                  <a:cubicBezTo>
                    <a:pt x="3398" y="1440"/>
                    <a:pt x="3463" y="1432"/>
                    <a:pt x="3530" y="1432"/>
                  </a:cubicBezTo>
                  <a:cubicBezTo>
                    <a:pt x="3646" y="1432"/>
                    <a:pt x="3765" y="1455"/>
                    <a:pt x="3870" y="1519"/>
                  </a:cubicBezTo>
                  <a:cubicBezTo>
                    <a:pt x="3970" y="1552"/>
                    <a:pt x="4037" y="1619"/>
                    <a:pt x="4104" y="1686"/>
                  </a:cubicBezTo>
                  <a:cubicBezTo>
                    <a:pt x="4131" y="1712"/>
                    <a:pt x="4180" y="1761"/>
                    <a:pt x="4215" y="1761"/>
                  </a:cubicBezTo>
                  <a:cubicBezTo>
                    <a:pt x="4223" y="1761"/>
                    <a:pt x="4231" y="1759"/>
                    <a:pt x="4237" y="1752"/>
                  </a:cubicBezTo>
                  <a:cubicBezTo>
                    <a:pt x="4271" y="1719"/>
                    <a:pt x="4271" y="1619"/>
                    <a:pt x="4271" y="1585"/>
                  </a:cubicBezTo>
                  <a:cubicBezTo>
                    <a:pt x="4237" y="1485"/>
                    <a:pt x="4204" y="1352"/>
                    <a:pt x="4137" y="1252"/>
                  </a:cubicBezTo>
                  <a:cubicBezTo>
                    <a:pt x="4104" y="1185"/>
                    <a:pt x="4071" y="1118"/>
                    <a:pt x="4004" y="1052"/>
                  </a:cubicBezTo>
                  <a:cubicBezTo>
                    <a:pt x="3970" y="1018"/>
                    <a:pt x="3937" y="952"/>
                    <a:pt x="3970" y="885"/>
                  </a:cubicBezTo>
                  <a:cubicBezTo>
                    <a:pt x="4004" y="852"/>
                    <a:pt x="4037" y="818"/>
                    <a:pt x="4037" y="752"/>
                  </a:cubicBezTo>
                  <a:cubicBezTo>
                    <a:pt x="4104" y="585"/>
                    <a:pt x="4137" y="385"/>
                    <a:pt x="4104" y="218"/>
                  </a:cubicBezTo>
                  <a:cubicBezTo>
                    <a:pt x="4004" y="218"/>
                    <a:pt x="3904" y="251"/>
                    <a:pt x="3870" y="351"/>
                  </a:cubicBezTo>
                  <a:lnTo>
                    <a:pt x="3804" y="385"/>
                  </a:lnTo>
                  <a:cubicBezTo>
                    <a:pt x="3770" y="451"/>
                    <a:pt x="3704" y="518"/>
                    <a:pt x="3637" y="551"/>
                  </a:cubicBezTo>
                  <a:cubicBezTo>
                    <a:pt x="3499" y="662"/>
                    <a:pt x="3338" y="727"/>
                    <a:pt x="3173" y="727"/>
                  </a:cubicBezTo>
                  <a:cubicBezTo>
                    <a:pt x="3139" y="727"/>
                    <a:pt x="3104" y="724"/>
                    <a:pt x="3070" y="718"/>
                  </a:cubicBezTo>
                  <a:cubicBezTo>
                    <a:pt x="2970" y="718"/>
                    <a:pt x="2870" y="685"/>
                    <a:pt x="2803" y="651"/>
                  </a:cubicBezTo>
                  <a:cubicBezTo>
                    <a:pt x="2836" y="618"/>
                    <a:pt x="2836" y="551"/>
                    <a:pt x="2803" y="518"/>
                  </a:cubicBezTo>
                  <a:cubicBezTo>
                    <a:pt x="2770" y="485"/>
                    <a:pt x="2703" y="418"/>
                    <a:pt x="2670" y="418"/>
                  </a:cubicBezTo>
                  <a:cubicBezTo>
                    <a:pt x="2569" y="385"/>
                    <a:pt x="2469" y="318"/>
                    <a:pt x="2369" y="285"/>
                  </a:cubicBezTo>
                  <a:cubicBezTo>
                    <a:pt x="2169" y="184"/>
                    <a:pt x="1936" y="151"/>
                    <a:pt x="1802" y="51"/>
                  </a:cubicBezTo>
                  <a:cubicBezTo>
                    <a:pt x="1736" y="18"/>
                    <a:pt x="1661" y="1"/>
                    <a:pt x="15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781525" y="3300532"/>
              <a:ext cx="161462" cy="104312"/>
            </a:xfrm>
            <a:custGeom>
              <a:avLst/>
              <a:gdLst/>
              <a:ahLst/>
              <a:cxnLst/>
              <a:rect l="l" t="t" r="r" b="b"/>
              <a:pathLst>
                <a:path w="4170" h="2694" extrusionOk="0">
                  <a:moveTo>
                    <a:pt x="1642" y="1"/>
                  </a:moveTo>
                  <a:cubicBezTo>
                    <a:pt x="1578" y="1"/>
                    <a:pt x="1509" y="17"/>
                    <a:pt x="1434" y="47"/>
                  </a:cubicBezTo>
                  <a:cubicBezTo>
                    <a:pt x="1368" y="81"/>
                    <a:pt x="1301" y="148"/>
                    <a:pt x="1268" y="214"/>
                  </a:cubicBezTo>
                  <a:cubicBezTo>
                    <a:pt x="1234" y="248"/>
                    <a:pt x="1201" y="281"/>
                    <a:pt x="1168" y="348"/>
                  </a:cubicBezTo>
                  <a:cubicBezTo>
                    <a:pt x="1101" y="348"/>
                    <a:pt x="1034" y="381"/>
                    <a:pt x="934" y="414"/>
                  </a:cubicBezTo>
                  <a:cubicBezTo>
                    <a:pt x="734" y="481"/>
                    <a:pt x="567" y="581"/>
                    <a:pt x="400" y="715"/>
                  </a:cubicBezTo>
                  <a:cubicBezTo>
                    <a:pt x="234" y="815"/>
                    <a:pt x="133" y="948"/>
                    <a:pt x="33" y="1115"/>
                  </a:cubicBezTo>
                  <a:cubicBezTo>
                    <a:pt x="0" y="1182"/>
                    <a:pt x="0" y="1248"/>
                    <a:pt x="0" y="1315"/>
                  </a:cubicBezTo>
                  <a:cubicBezTo>
                    <a:pt x="33" y="1415"/>
                    <a:pt x="67" y="1482"/>
                    <a:pt x="100" y="1549"/>
                  </a:cubicBezTo>
                  <a:cubicBezTo>
                    <a:pt x="200" y="1715"/>
                    <a:pt x="334" y="1849"/>
                    <a:pt x="500" y="1915"/>
                  </a:cubicBezTo>
                  <a:cubicBezTo>
                    <a:pt x="634" y="1982"/>
                    <a:pt x="801" y="2049"/>
                    <a:pt x="967" y="2049"/>
                  </a:cubicBezTo>
                  <a:cubicBezTo>
                    <a:pt x="1168" y="2082"/>
                    <a:pt x="1368" y="2082"/>
                    <a:pt x="1568" y="2082"/>
                  </a:cubicBezTo>
                  <a:cubicBezTo>
                    <a:pt x="1601" y="2149"/>
                    <a:pt x="1601" y="2182"/>
                    <a:pt x="1635" y="2216"/>
                  </a:cubicBezTo>
                  <a:cubicBezTo>
                    <a:pt x="1668" y="2316"/>
                    <a:pt x="1735" y="2416"/>
                    <a:pt x="1801" y="2483"/>
                  </a:cubicBezTo>
                  <a:cubicBezTo>
                    <a:pt x="1852" y="2559"/>
                    <a:pt x="1981" y="2694"/>
                    <a:pt x="2099" y="2694"/>
                  </a:cubicBezTo>
                  <a:cubicBezTo>
                    <a:pt x="2135" y="2694"/>
                    <a:pt x="2170" y="2681"/>
                    <a:pt x="2202" y="2649"/>
                  </a:cubicBezTo>
                  <a:cubicBezTo>
                    <a:pt x="2202" y="2549"/>
                    <a:pt x="2235" y="2449"/>
                    <a:pt x="2235" y="2382"/>
                  </a:cubicBezTo>
                  <a:cubicBezTo>
                    <a:pt x="2235" y="2316"/>
                    <a:pt x="2268" y="2249"/>
                    <a:pt x="2335" y="2216"/>
                  </a:cubicBezTo>
                  <a:cubicBezTo>
                    <a:pt x="2335" y="2216"/>
                    <a:pt x="2402" y="2182"/>
                    <a:pt x="2402" y="2149"/>
                  </a:cubicBezTo>
                  <a:cubicBezTo>
                    <a:pt x="2402" y="2116"/>
                    <a:pt x="2368" y="2049"/>
                    <a:pt x="2335" y="2049"/>
                  </a:cubicBezTo>
                  <a:cubicBezTo>
                    <a:pt x="2268" y="2016"/>
                    <a:pt x="2202" y="1982"/>
                    <a:pt x="2168" y="1982"/>
                  </a:cubicBezTo>
                  <a:cubicBezTo>
                    <a:pt x="2235" y="1949"/>
                    <a:pt x="2302" y="1949"/>
                    <a:pt x="2368" y="1915"/>
                  </a:cubicBezTo>
                  <a:cubicBezTo>
                    <a:pt x="2468" y="1882"/>
                    <a:pt x="2535" y="1849"/>
                    <a:pt x="2635" y="1815"/>
                  </a:cubicBezTo>
                  <a:cubicBezTo>
                    <a:pt x="2802" y="1682"/>
                    <a:pt x="3002" y="1582"/>
                    <a:pt x="3202" y="1515"/>
                  </a:cubicBezTo>
                  <a:cubicBezTo>
                    <a:pt x="3252" y="1507"/>
                    <a:pt x="3302" y="1503"/>
                    <a:pt x="3352" y="1503"/>
                  </a:cubicBezTo>
                  <a:cubicBezTo>
                    <a:pt x="3500" y="1503"/>
                    <a:pt x="3644" y="1540"/>
                    <a:pt x="3769" y="1615"/>
                  </a:cubicBezTo>
                  <a:cubicBezTo>
                    <a:pt x="3836" y="1682"/>
                    <a:pt x="3903" y="1749"/>
                    <a:pt x="3970" y="1815"/>
                  </a:cubicBezTo>
                  <a:cubicBezTo>
                    <a:pt x="3997" y="1842"/>
                    <a:pt x="4024" y="1891"/>
                    <a:pt x="4068" y="1891"/>
                  </a:cubicBezTo>
                  <a:cubicBezTo>
                    <a:pt x="4079" y="1891"/>
                    <a:pt x="4090" y="1888"/>
                    <a:pt x="4103" y="1882"/>
                  </a:cubicBezTo>
                  <a:cubicBezTo>
                    <a:pt x="4136" y="1882"/>
                    <a:pt x="4136" y="1782"/>
                    <a:pt x="4136" y="1749"/>
                  </a:cubicBezTo>
                  <a:cubicBezTo>
                    <a:pt x="4136" y="1649"/>
                    <a:pt x="4136" y="1549"/>
                    <a:pt x="4103" y="1448"/>
                  </a:cubicBezTo>
                  <a:cubicBezTo>
                    <a:pt x="4070" y="1382"/>
                    <a:pt x="4036" y="1315"/>
                    <a:pt x="3970" y="1248"/>
                  </a:cubicBezTo>
                  <a:cubicBezTo>
                    <a:pt x="3936" y="1215"/>
                    <a:pt x="3936" y="1115"/>
                    <a:pt x="3970" y="1082"/>
                  </a:cubicBezTo>
                  <a:cubicBezTo>
                    <a:pt x="4003" y="1048"/>
                    <a:pt x="4036" y="1015"/>
                    <a:pt x="4070" y="981"/>
                  </a:cubicBezTo>
                  <a:cubicBezTo>
                    <a:pt x="4136" y="781"/>
                    <a:pt x="4170" y="615"/>
                    <a:pt x="4136" y="414"/>
                  </a:cubicBezTo>
                  <a:cubicBezTo>
                    <a:pt x="4070" y="414"/>
                    <a:pt x="3970" y="448"/>
                    <a:pt x="3903" y="548"/>
                  </a:cubicBezTo>
                  <a:lnTo>
                    <a:pt x="3869" y="581"/>
                  </a:lnTo>
                  <a:cubicBezTo>
                    <a:pt x="3803" y="615"/>
                    <a:pt x="3736" y="681"/>
                    <a:pt x="3669" y="748"/>
                  </a:cubicBezTo>
                  <a:cubicBezTo>
                    <a:pt x="3544" y="823"/>
                    <a:pt x="3400" y="861"/>
                    <a:pt x="3252" y="861"/>
                  </a:cubicBezTo>
                  <a:cubicBezTo>
                    <a:pt x="3202" y="861"/>
                    <a:pt x="3152" y="856"/>
                    <a:pt x="3102" y="848"/>
                  </a:cubicBezTo>
                  <a:cubicBezTo>
                    <a:pt x="3002" y="815"/>
                    <a:pt x="2902" y="781"/>
                    <a:pt x="2835" y="748"/>
                  </a:cubicBezTo>
                  <a:cubicBezTo>
                    <a:pt x="2869" y="715"/>
                    <a:pt x="2869" y="648"/>
                    <a:pt x="2869" y="615"/>
                  </a:cubicBezTo>
                  <a:cubicBezTo>
                    <a:pt x="2835" y="581"/>
                    <a:pt x="2769" y="548"/>
                    <a:pt x="2702" y="514"/>
                  </a:cubicBezTo>
                  <a:cubicBezTo>
                    <a:pt x="2635" y="481"/>
                    <a:pt x="2535" y="381"/>
                    <a:pt x="2435" y="348"/>
                  </a:cubicBezTo>
                  <a:cubicBezTo>
                    <a:pt x="2235" y="248"/>
                    <a:pt x="2035" y="181"/>
                    <a:pt x="1868" y="81"/>
                  </a:cubicBezTo>
                  <a:cubicBezTo>
                    <a:pt x="1795" y="26"/>
                    <a:pt x="172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5069095" y="4065658"/>
              <a:ext cx="162779" cy="104583"/>
            </a:xfrm>
            <a:custGeom>
              <a:avLst/>
              <a:gdLst/>
              <a:ahLst/>
              <a:cxnLst/>
              <a:rect l="l" t="t" r="r" b="b"/>
              <a:pathLst>
                <a:path w="4204" h="2701" extrusionOk="0">
                  <a:moveTo>
                    <a:pt x="1601" y="0"/>
                  </a:moveTo>
                  <a:cubicBezTo>
                    <a:pt x="1549" y="0"/>
                    <a:pt x="1494" y="11"/>
                    <a:pt x="1435" y="35"/>
                  </a:cubicBezTo>
                  <a:cubicBezTo>
                    <a:pt x="1368" y="102"/>
                    <a:pt x="1302" y="168"/>
                    <a:pt x="1268" y="235"/>
                  </a:cubicBezTo>
                  <a:cubicBezTo>
                    <a:pt x="1235" y="268"/>
                    <a:pt x="1202" y="302"/>
                    <a:pt x="1168" y="335"/>
                  </a:cubicBezTo>
                  <a:cubicBezTo>
                    <a:pt x="1101" y="368"/>
                    <a:pt x="1001" y="402"/>
                    <a:pt x="935" y="435"/>
                  </a:cubicBezTo>
                  <a:cubicBezTo>
                    <a:pt x="735" y="502"/>
                    <a:pt x="568" y="602"/>
                    <a:pt x="401" y="735"/>
                  </a:cubicBezTo>
                  <a:cubicBezTo>
                    <a:pt x="234" y="835"/>
                    <a:pt x="134" y="969"/>
                    <a:pt x="34" y="1136"/>
                  </a:cubicBezTo>
                  <a:cubicBezTo>
                    <a:pt x="1" y="1202"/>
                    <a:pt x="1" y="1269"/>
                    <a:pt x="1" y="1336"/>
                  </a:cubicBezTo>
                  <a:cubicBezTo>
                    <a:pt x="34" y="1402"/>
                    <a:pt x="67" y="1503"/>
                    <a:pt x="101" y="1569"/>
                  </a:cubicBezTo>
                  <a:cubicBezTo>
                    <a:pt x="201" y="1703"/>
                    <a:pt x="334" y="1836"/>
                    <a:pt x="501" y="1936"/>
                  </a:cubicBezTo>
                  <a:cubicBezTo>
                    <a:pt x="634" y="2003"/>
                    <a:pt x="801" y="2036"/>
                    <a:pt x="968" y="2070"/>
                  </a:cubicBezTo>
                  <a:cubicBezTo>
                    <a:pt x="1168" y="2070"/>
                    <a:pt x="1368" y="2103"/>
                    <a:pt x="1568" y="2103"/>
                  </a:cubicBezTo>
                  <a:cubicBezTo>
                    <a:pt x="1602" y="2136"/>
                    <a:pt x="1602" y="2203"/>
                    <a:pt x="1635" y="2236"/>
                  </a:cubicBezTo>
                  <a:cubicBezTo>
                    <a:pt x="1669" y="2336"/>
                    <a:pt x="1735" y="2403"/>
                    <a:pt x="1802" y="2503"/>
                  </a:cubicBezTo>
                  <a:cubicBezTo>
                    <a:pt x="1850" y="2576"/>
                    <a:pt x="1969" y="2701"/>
                    <a:pt x="2068" y="2701"/>
                  </a:cubicBezTo>
                  <a:cubicBezTo>
                    <a:pt x="2106" y="2701"/>
                    <a:pt x="2141" y="2683"/>
                    <a:pt x="2169" y="2637"/>
                  </a:cubicBezTo>
                  <a:cubicBezTo>
                    <a:pt x="2236" y="2570"/>
                    <a:pt x="2269" y="2503"/>
                    <a:pt x="2269" y="2437"/>
                  </a:cubicBezTo>
                  <a:cubicBezTo>
                    <a:pt x="2302" y="2370"/>
                    <a:pt x="2336" y="2303"/>
                    <a:pt x="2369" y="2270"/>
                  </a:cubicBezTo>
                  <a:cubicBezTo>
                    <a:pt x="2402" y="2270"/>
                    <a:pt x="2436" y="2236"/>
                    <a:pt x="2469" y="2203"/>
                  </a:cubicBezTo>
                  <a:cubicBezTo>
                    <a:pt x="2469" y="2170"/>
                    <a:pt x="2436" y="2103"/>
                    <a:pt x="2369" y="2103"/>
                  </a:cubicBezTo>
                  <a:cubicBezTo>
                    <a:pt x="2336" y="2070"/>
                    <a:pt x="2269" y="2070"/>
                    <a:pt x="2236" y="2036"/>
                  </a:cubicBezTo>
                  <a:cubicBezTo>
                    <a:pt x="2302" y="2003"/>
                    <a:pt x="2369" y="2003"/>
                    <a:pt x="2436" y="1970"/>
                  </a:cubicBezTo>
                  <a:cubicBezTo>
                    <a:pt x="2502" y="1936"/>
                    <a:pt x="2603" y="1903"/>
                    <a:pt x="2669" y="1869"/>
                  </a:cubicBezTo>
                  <a:cubicBezTo>
                    <a:pt x="2836" y="1736"/>
                    <a:pt x="3036" y="1636"/>
                    <a:pt x="3270" y="1569"/>
                  </a:cubicBezTo>
                  <a:cubicBezTo>
                    <a:pt x="3311" y="1561"/>
                    <a:pt x="3355" y="1557"/>
                    <a:pt x="3400" y="1557"/>
                  </a:cubicBezTo>
                  <a:cubicBezTo>
                    <a:pt x="3534" y="1557"/>
                    <a:pt x="3678" y="1594"/>
                    <a:pt x="3803" y="1669"/>
                  </a:cubicBezTo>
                  <a:cubicBezTo>
                    <a:pt x="3903" y="1736"/>
                    <a:pt x="3970" y="1803"/>
                    <a:pt x="4004" y="1869"/>
                  </a:cubicBezTo>
                  <a:cubicBezTo>
                    <a:pt x="4037" y="1903"/>
                    <a:pt x="4104" y="1970"/>
                    <a:pt x="4137" y="1970"/>
                  </a:cubicBezTo>
                  <a:cubicBezTo>
                    <a:pt x="4204" y="1936"/>
                    <a:pt x="4204" y="1836"/>
                    <a:pt x="4204" y="1803"/>
                  </a:cubicBezTo>
                  <a:cubicBezTo>
                    <a:pt x="4170" y="1703"/>
                    <a:pt x="4170" y="1569"/>
                    <a:pt x="4104" y="1469"/>
                  </a:cubicBezTo>
                  <a:cubicBezTo>
                    <a:pt x="4070" y="1402"/>
                    <a:pt x="4037" y="1336"/>
                    <a:pt x="4004" y="1269"/>
                  </a:cubicBezTo>
                  <a:cubicBezTo>
                    <a:pt x="3937" y="1236"/>
                    <a:pt x="3937" y="1136"/>
                    <a:pt x="4004" y="1102"/>
                  </a:cubicBezTo>
                  <a:lnTo>
                    <a:pt x="4070" y="1002"/>
                  </a:lnTo>
                  <a:cubicBezTo>
                    <a:pt x="4137" y="802"/>
                    <a:pt x="4170" y="602"/>
                    <a:pt x="4137" y="435"/>
                  </a:cubicBezTo>
                  <a:cubicBezTo>
                    <a:pt x="4070" y="435"/>
                    <a:pt x="3970" y="468"/>
                    <a:pt x="3903" y="535"/>
                  </a:cubicBezTo>
                  <a:lnTo>
                    <a:pt x="3870" y="602"/>
                  </a:lnTo>
                  <a:cubicBezTo>
                    <a:pt x="3803" y="635"/>
                    <a:pt x="3737" y="702"/>
                    <a:pt x="3670" y="735"/>
                  </a:cubicBezTo>
                  <a:cubicBezTo>
                    <a:pt x="3543" y="837"/>
                    <a:pt x="3396" y="881"/>
                    <a:pt x="3244" y="881"/>
                  </a:cubicBezTo>
                  <a:cubicBezTo>
                    <a:pt x="3197" y="881"/>
                    <a:pt x="3150" y="877"/>
                    <a:pt x="3103" y="869"/>
                  </a:cubicBezTo>
                  <a:cubicBezTo>
                    <a:pt x="3003" y="835"/>
                    <a:pt x="2903" y="802"/>
                    <a:pt x="2836" y="735"/>
                  </a:cubicBezTo>
                  <a:cubicBezTo>
                    <a:pt x="2869" y="735"/>
                    <a:pt x="2869" y="669"/>
                    <a:pt x="2869" y="635"/>
                  </a:cubicBezTo>
                  <a:cubicBezTo>
                    <a:pt x="2836" y="569"/>
                    <a:pt x="2769" y="535"/>
                    <a:pt x="2703" y="502"/>
                  </a:cubicBezTo>
                  <a:cubicBezTo>
                    <a:pt x="2669" y="502"/>
                    <a:pt x="2536" y="402"/>
                    <a:pt x="2436" y="368"/>
                  </a:cubicBezTo>
                  <a:cubicBezTo>
                    <a:pt x="2236" y="235"/>
                    <a:pt x="2035" y="202"/>
                    <a:pt x="1869" y="102"/>
                  </a:cubicBezTo>
                  <a:cubicBezTo>
                    <a:pt x="1783" y="37"/>
                    <a:pt x="1696" y="0"/>
                    <a:pt x="16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353725" y="4125912"/>
              <a:ext cx="162779" cy="104312"/>
            </a:xfrm>
            <a:custGeom>
              <a:avLst/>
              <a:gdLst/>
              <a:ahLst/>
              <a:cxnLst/>
              <a:rect l="l" t="t" r="r" b="b"/>
              <a:pathLst>
                <a:path w="4204" h="2694" extrusionOk="0">
                  <a:moveTo>
                    <a:pt x="1642" y="1"/>
                  </a:moveTo>
                  <a:cubicBezTo>
                    <a:pt x="1578" y="1"/>
                    <a:pt x="1509" y="17"/>
                    <a:pt x="1434" y="47"/>
                  </a:cubicBezTo>
                  <a:cubicBezTo>
                    <a:pt x="1368" y="81"/>
                    <a:pt x="1301" y="147"/>
                    <a:pt x="1268" y="214"/>
                  </a:cubicBezTo>
                  <a:cubicBezTo>
                    <a:pt x="1234" y="247"/>
                    <a:pt x="1201" y="281"/>
                    <a:pt x="1168" y="347"/>
                  </a:cubicBezTo>
                  <a:cubicBezTo>
                    <a:pt x="1101" y="347"/>
                    <a:pt x="1001" y="381"/>
                    <a:pt x="934" y="414"/>
                  </a:cubicBezTo>
                  <a:cubicBezTo>
                    <a:pt x="734" y="481"/>
                    <a:pt x="567" y="581"/>
                    <a:pt x="400" y="714"/>
                  </a:cubicBezTo>
                  <a:cubicBezTo>
                    <a:pt x="234" y="814"/>
                    <a:pt x="133" y="981"/>
                    <a:pt x="33" y="1148"/>
                  </a:cubicBezTo>
                  <a:cubicBezTo>
                    <a:pt x="0" y="1181"/>
                    <a:pt x="0" y="1248"/>
                    <a:pt x="0" y="1315"/>
                  </a:cubicBezTo>
                  <a:cubicBezTo>
                    <a:pt x="33" y="1415"/>
                    <a:pt x="67" y="1482"/>
                    <a:pt x="100" y="1548"/>
                  </a:cubicBezTo>
                  <a:cubicBezTo>
                    <a:pt x="200" y="1715"/>
                    <a:pt x="334" y="1849"/>
                    <a:pt x="500" y="1915"/>
                  </a:cubicBezTo>
                  <a:cubicBezTo>
                    <a:pt x="634" y="1982"/>
                    <a:pt x="801" y="2049"/>
                    <a:pt x="967" y="2049"/>
                  </a:cubicBezTo>
                  <a:cubicBezTo>
                    <a:pt x="1168" y="2082"/>
                    <a:pt x="1368" y="2082"/>
                    <a:pt x="1568" y="2082"/>
                  </a:cubicBezTo>
                  <a:cubicBezTo>
                    <a:pt x="1601" y="2149"/>
                    <a:pt x="1601" y="2182"/>
                    <a:pt x="1635" y="2215"/>
                  </a:cubicBezTo>
                  <a:cubicBezTo>
                    <a:pt x="1668" y="2316"/>
                    <a:pt x="1735" y="2416"/>
                    <a:pt x="1801" y="2482"/>
                  </a:cubicBezTo>
                  <a:cubicBezTo>
                    <a:pt x="1852" y="2559"/>
                    <a:pt x="1981" y="2694"/>
                    <a:pt x="2099" y="2694"/>
                  </a:cubicBezTo>
                  <a:cubicBezTo>
                    <a:pt x="2135" y="2694"/>
                    <a:pt x="2170" y="2681"/>
                    <a:pt x="2202" y="2649"/>
                  </a:cubicBezTo>
                  <a:cubicBezTo>
                    <a:pt x="2235" y="2582"/>
                    <a:pt x="2268" y="2482"/>
                    <a:pt x="2268" y="2416"/>
                  </a:cubicBezTo>
                  <a:cubicBezTo>
                    <a:pt x="2302" y="2349"/>
                    <a:pt x="2335" y="2282"/>
                    <a:pt x="2402" y="2249"/>
                  </a:cubicBezTo>
                  <a:cubicBezTo>
                    <a:pt x="2402" y="2249"/>
                    <a:pt x="2468" y="2215"/>
                    <a:pt x="2468" y="2182"/>
                  </a:cubicBezTo>
                  <a:cubicBezTo>
                    <a:pt x="2468" y="2149"/>
                    <a:pt x="2435" y="2115"/>
                    <a:pt x="2402" y="2082"/>
                  </a:cubicBezTo>
                  <a:cubicBezTo>
                    <a:pt x="2335" y="2082"/>
                    <a:pt x="2268" y="2049"/>
                    <a:pt x="2235" y="2015"/>
                  </a:cubicBezTo>
                  <a:cubicBezTo>
                    <a:pt x="2302" y="2015"/>
                    <a:pt x="2368" y="1982"/>
                    <a:pt x="2435" y="1982"/>
                  </a:cubicBezTo>
                  <a:cubicBezTo>
                    <a:pt x="2535" y="1949"/>
                    <a:pt x="2602" y="1915"/>
                    <a:pt x="2669" y="1849"/>
                  </a:cubicBezTo>
                  <a:cubicBezTo>
                    <a:pt x="2869" y="1715"/>
                    <a:pt x="3069" y="1648"/>
                    <a:pt x="3269" y="1582"/>
                  </a:cubicBezTo>
                  <a:cubicBezTo>
                    <a:pt x="3319" y="1573"/>
                    <a:pt x="3369" y="1569"/>
                    <a:pt x="3419" y="1569"/>
                  </a:cubicBezTo>
                  <a:cubicBezTo>
                    <a:pt x="3567" y="1569"/>
                    <a:pt x="3711" y="1607"/>
                    <a:pt x="3836" y="1682"/>
                  </a:cubicBezTo>
                  <a:cubicBezTo>
                    <a:pt x="3903" y="1715"/>
                    <a:pt x="3970" y="1782"/>
                    <a:pt x="4036" y="1882"/>
                  </a:cubicBezTo>
                  <a:cubicBezTo>
                    <a:pt x="4063" y="1909"/>
                    <a:pt x="4090" y="1958"/>
                    <a:pt x="4135" y="1958"/>
                  </a:cubicBezTo>
                  <a:cubicBezTo>
                    <a:pt x="4145" y="1958"/>
                    <a:pt x="4157" y="1955"/>
                    <a:pt x="4170" y="1949"/>
                  </a:cubicBezTo>
                  <a:cubicBezTo>
                    <a:pt x="4203" y="1915"/>
                    <a:pt x="4203" y="1815"/>
                    <a:pt x="4203" y="1782"/>
                  </a:cubicBezTo>
                  <a:cubicBezTo>
                    <a:pt x="4203" y="1682"/>
                    <a:pt x="4170" y="1548"/>
                    <a:pt x="4103" y="1482"/>
                  </a:cubicBezTo>
                  <a:cubicBezTo>
                    <a:pt x="4070" y="1382"/>
                    <a:pt x="4036" y="1315"/>
                    <a:pt x="3970" y="1248"/>
                  </a:cubicBezTo>
                  <a:cubicBezTo>
                    <a:pt x="3936" y="1215"/>
                    <a:pt x="3936" y="1115"/>
                    <a:pt x="3970" y="1081"/>
                  </a:cubicBezTo>
                  <a:cubicBezTo>
                    <a:pt x="4003" y="1048"/>
                    <a:pt x="4036" y="1015"/>
                    <a:pt x="4070" y="981"/>
                  </a:cubicBezTo>
                  <a:cubicBezTo>
                    <a:pt x="4136" y="781"/>
                    <a:pt x="4170" y="614"/>
                    <a:pt x="4136" y="414"/>
                  </a:cubicBezTo>
                  <a:cubicBezTo>
                    <a:pt x="4070" y="414"/>
                    <a:pt x="3970" y="448"/>
                    <a:pt x="3903" y="548"/>
                  </a:cubicBezTo>
                  <a:lnTo>
                    <a:pt x="3869" y="581"/>
                  </a:lnTo>
                  <a:cubicBezTo>
                    <a:pt x="3803" y="648"/>
                    <a:pt x="3736" y="681"/>
                    <a:pt x="3669" y="748"/>
                  </a:cubicBezTo>
                  <a:cubicBezTo>
                    <a:pt x="3544" y="823"/>
                    <a:pt x="3400" y="860"/>
                    <a:pt x="3252" y="860"/>
                  </a:cubicBezTo>
                  <a:cubicBezTo>
                    <a:pt x="3202" y="860"/>
                    <a:pt x="3152" y="856"/>
                    <a:pt x="3102" y="848"/>
                  </a:cubicBezTo>
                  <a:cubicBezTo>
                    <a:pt x="3002" y="814"/>
                    <a:pt x="2902" y="781"/>
                    <a:pt x="2835" y="748"/>
                  </a:cubicBezTo>
                  <a:cubicBezTo>
                    <a:pt x="2869" y="714"/>
                    <a:pt x="2869" y="681"/>
                    <a:pt x="2869" y="614"/>
                  </a:cubicBezTo>
                  <a:cubicBezTo>
                    <a:pt x="2835" y="581"/>
                    <a:pt x="2769" y="548"/>
                    <a:pt x="2702" y="514"/>
                  </a:cubicBezTo>
                  <a:cubicBezTo>
                    <a:pt x="2635" y="481"/>
                    <a:pt x="2535" y="381"/>
                    <a:pt x="2435" y="347"/>
                  </a:cubicBezTo>
                  <a:cubicBezTo>
                    <a:pt x="2235" y="247"/>
                    <a:pt x="2035" y="181"/>
                    <a:pt x="1868" y="81"/>
                  </a:cubicBezTo>
                  <a:cubicBezTo>
                    <a:pt x="1795" y="26"/>
                    <a:pt x="1721" y="1"/>
                    <a:pt x="1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5623658" y="3195952"/>
              <a:ext cx="164057" cy="104583"/>
            </a:xfrm>
            <a:custGeom>
              <a:avLst/>
              <a:gdLst/>
              <a:ahLst/>
              <a:cxnLst/>
              <a:rect l="l" t="t" r="r" b="b"/>
              <a:pathLst>
                <a:path w="4237" h="2701" extrusionOk="0">
                  <a:moveTo>
                    <a:pt x="1618" y="0"/>
                  </a:moveTo>
                  <a:cubicBezTo>
                    <a:pt x="1567" y="0"/>
                    <a:pt x="1516" y="11"/>
                    <a:pt x="1468" y="35"/>
                  </a:cubicBezTo>
                  <a:cubicBezTo>
                    <a:pt x="1402" y="102"/>
                    <a:pt x="1335" y="168"/>
                    <a:pt x="1268" y="235"/>
                  </a:cubicBezTo>
                  <a:cubicBezTo>
                    <a:pt x="1235" y="268"/>
                    <a:pt x="1235" y="302"/>
                    <a:pt x="1201" y="335"/>
                  </a:cubicBezTo>
                  <a:cubicBezTo>
                    <a:pt x="1101" y="368"/>
                    <a:pt x="1035" y="402"/>
                    <a:pt x="968" y="402"/>
                  </a:cubicBezTo>
                  <a:cubicBezTo>
                    <a:pt x="768" y="502"/>
                    <a:pt x="601" y="602"/>
                    <a:pt x="434" y="735"/>
                  </a:cubicBezTo>
                  <a:cubicBezTo>
                    <a:pt x="267" y="835"/>
                    <a:pt x="134" y="969"/>
                    <a:pt x="67" y="1136"/>
                  </a:cubicBezTo>
                  <a:cubicBezTo>
                    <a:pt x="1" y="1202"/>
                    <a:pt x="1" y="1269"/>
                    <a:pt x="1" y="1336"/>
                  </a:cubicBezTo>
                  <a:cubicBezTo>
                    <a:pt x="34" y="1402"/>
                    <a:pt x="67" y="1503"/>
                    <a:pt x="134" y="1569"/>
                  </a:cubicBezTo>
                  <a:cubicBezTo>
                    <a:pt x="234" y="1736"/>
                    <a:pt x="367" y="1836"/>
                    <a:pt x="501" y="1936"/>
                  </a:cubicBezTo>
                  <a:cubicBezTo>
                    <a:pt x="668" y="2003"/>
                    <a:pt x="834" y="2036"/>
                    <a:pt x="968" y="2070"/>
                  </a:cubicBezTo>
                  <a:cubicBezTo>
                    <a:pt x="1168" y="2103"/>
                    <a:pt x="1368" y="2103"/>
                    <a:pt x="1602" y="2103"/>
                  </a:cubicBezTo>
                  <a:cubicBezTo>
                    <a:pt x="1602" y="2136"/>
                    <a:pt x="1635" y="2203"/>
                    <a:pt x="1668" y="2236"/>
                  </a:cubicBezTo>
                  <a:cubicBezTo>
                    <a:pt x="1702" y="2336"/>
                    <a:pt x="1735" y="2403"/>
                    <a:pt x="1802" y="2503"/>
                  </a:cubicBezTo>
                  <a:cubicBezTo>
                    <a:pt x="1874" y="2576"/>
                    <a:pt x="1982" y="2701"/>
                    <a:pt x="2086" y="2701"/>
                  </a:cubicBezTo>
                  <a:cubicBezTo>
                    <a:pt x="2126" y="2701"/>
                    <a:pt x="2165" y="2683"/>
                    <a:pt x="2202" y="2637"/>
                  </a:cubicBezTo>
                  <a:cubicBezTo>
                    <a:pt x="2235" y="2570"/>
                    <a:pt x="2269" y="2503"/>
                    <a:pt x="2302" y="2437"/>
                  </a:cubicBezTo>
                  <a:cubicBezTo>
                    <a:pt x="2302" y="2370"/>
                    <a:pt x="2336" y="2303"/>
                    <a:pt x="2402" y="2270"/>
                  </a:cubicBezTo>
                  <a:cubicBezTo>
                    <a:pt x="2436" y="2270"/>
                    <a:pt x="2469" y="2236"/>
                    <a:pt x="2469" y="2203"/>
                  </a:cubicBezTo>
                  <a:cubicBezTo>
                    <a:pt x="2502" y="2170"/>
                    <a:pt x="2436" y="2103"/>
                    <a:pt x="2402" y="2103"/>
                  </a:cubicBezTo>
                  <a:cubicBezTo>
                    <a:pt x="2336" y="2070"/>
                    <a:pt x="2302" y="2070"/>
                    <a:pt x="2235" y="2036"/>
                  </a:cubicBezTo>
                  <a:cubicBezTo>
                    <a:pt x="2302" y="2036"/>
                    <a:pt x="2402" y="2003"/>
                    <a:pt x="2469" y="1970"/>
                  </a:cubicBezTo>
                  <a:cubicBezTo>
                    <a:pt x="2536" y="1970"/>
                    <a:pt x="2636" y="1903"/>
                    <a:pt x="2702" y="1869"/>
                  </a:cubicBezTo>
                  <a:cubicBezTo>
                    <a:pt x="2869" y="1736"/>
                    <a:pt x="3069" y="1636"/>
                    <a:pt x="3270" y="1603"/>
                  </a:cubicBezTo>
                  <a:cubicBezTo>
                    <a:pt x="3340" y="1579"/>
                    <a:pt x="3411" y="1568"/>
                    <a:pt x="3481" y="1568"/>
                  </a:cubicBezTo>
                  <a:cubicBezTo>
                    <a:pt x="3607" y="1568"/>
                    <a:pt x="3729" y="1605"/>
                    <a:pt x="3837" y="1669"/>
                  </a:cubicBezTo>
                  <a:cubicBezTo>
                    <a:pt x="3903" y="1736"/>
                    <a:pt x="3970" y="1803"/>
                    <a:pt x="4037" y="1869"/>
                  </a:cubicBezTo>
                  <a:cubicBezTo>
                    <a:pt x="4070" y="1903"/>
                    <a:pt x="4137" y="1970"/>
                    <a:pt x="4170" y="1970"/>
                  </a:cubicBezTo>
                  <a:cubicBezTo>
                    <a:pt x="4237" y="1936"/>
                    <a:pt x="4204" y="1836"/>
                    <a:pt x="4204" y="1803"/>
                  </a:cubicBezTo>
                  <a:cubicBezTo>
                    <a:pt x="4204" y="1669"/>
                    <a:pt x="4170" y="1569"/>
                    <a:pt x="4137" y="1469"/>
                  </a:cubicBezTo>
                  <a:cubicBezTo>
                    <a:pt x="4103" y="1402"/>
                    <a:pt x="4037" y="1336"/>
                    <a:pt x="4003" y="1269"/>
                  </a:cubicBezTo>
                  <a:cubicBezTo>
                    <a:pt x="3937" y="1202"/>
                    <a:pt x="3937" y="1136"/>
                    <a:pt x="4003" y="1102"/>
                  </a:cubicBezTo>
                  <a:cubicBezTo>
                    <a:pt x="4037" y="1036"/>
                    <a:pt x="4070" y="1002"/>
                    <a:pt x="4070" y="969"/>
                  </a:cubicBezTo>
                  <a:cubicBezTo>
                    <a:pt x="4137" y="802"/>
                    <a:pt x="4170" y="602"/>
                    <a:pt x="4170" y="435"/>
                  </a:cubicBezTo>
                  <a:cubicBezTo>
                    <a:pt x="4070" y="435"/>
                    <a:pt x="4003" y="468"/>
                    <a:pt x="3937" y="535"/>
                  </a:cubicBezTo>
                  <a:lnTo>
                    <a:pt x="3870" y="602"/>
                  </a:lnTo>
                  <a:cubicBezTo>
                    <a:pt x="3803" y="635"/>
                    <a:pt x="3770" y="702"/>
                    <a:pt x="3703" y="735"/>
                  </a:cubicBezTo>
                  <a:cubicBezTo>
                    <a:pt x="3539" y="818"/>
                    <a:pt x="3374" y="877"/>
                    <a:pt x="3209" y="877"/>
                  </a:cubicBezTo>
                  <a:cubicBezTo>
                    <a:pt x="3174" y="877"/>
                    <a:pt x="3138" y="875"/>
                    <a:pt x="3103" y="869"/>
                  </a:cubicBezTo>
                  <a:cubicBezTo>
                    <a:pt x="3003" y="835"/>
                    <a:pt x="2936" y="802"/>
                    <a:pt x="2836" y="735"/>
                  </a:cubicBezTo>
                  <a:cubicBezTo>
                    <a:pt x="2869" y="735"/>
                    <a:pt x="2903" y="669"/>
                    <a:pt x="2869" y="635"/>
                  </a:cubicBezTo>
                  <a:cubicBezTo>
                    <a:pt x="2836" y="569"/>
                    <a:pt x="2769" y="535"/>
                    <a:pt x="2702" y="502"/>
                  </a:cubicBezTo>
                  <a:cubicBezTo>
                    <a:pt x="2636" y="468"/>
                    <a:pt x="2536" y="402"/>
                    <a:pt x="2436" y="335"/>
                  </a:cubicBezTo>
                  <a:cubicBezTo>
                    <a:pt x="2269" y="235"/>
                    <a:pt x="2069" y="202"/>
                    <a:pt x="1869" y="102"/>
                  </a:cubicBezTo>
                  <a:cubicBezTo>
                    <a:pt x="1804" y="37"/>
                    <a:pt x="1712" y="0"/>
                    <a:pt x="16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8185080" y="3961698"/>
              <a:ext cx="162779" cy="104621"/>
            </a:xfrm>
            <a:custGeom>
              <a:avLst/>
              <a:gdLst/>
              <a:ahLst/>
              <a:cxnLst/>
              <a:rect l="l" t="t" r="r" b="b"/>
              <a:pathLst>
                <a:path w="4204" h="2702" extrusionOk="0">
                  <a:moveTo>
                    <a:pt x="1601" y="1"/>
                  </a:moveTo>
                  <a:cubicBezTo>
                    <a:pt x="1549" y="1"/>
                    <a:pt x="1494" y="12"/>
                    <a:pt x="1435" y="35"/>
                  </a:cubicBezTo>
                  <a:cubicBezTo>
                    <a:pt x="1368" y="102"/>
                    <a:pt x="1302" y="136"/>
                    <a:pt x="1268" y="236"/>
                  </a:cubicBezTo>
                  <a:cubicBezTo>
                    <a:pt x="1235" y="269"/>
                    <a:pt x="1202" y="302"/>
                    <a:pt x="1168" y="336"/>
                  </a:cubicBezTo>
                  <a:cubicBezTo>
                    <a:pt x="1101" y="369"/>
                    <a:pt x="1001" y="369"/>
                    <a:pt x="935" y="402"/>
                  </a:cubicBezTo>
                  <a:cubicBezTo>
                    <a:pt x="735" y="502"/>
                    <a:pt x="568" y="603"/>
                    <a:pt x="401" y="736"/>
                  </a:cubicBezTo>
                  <a:cubicBezTo>
                    <a:pt x="234" y="836"/>
                    <a:pt x="134" y="969"/>
                    <a:pt x="34" y="1136"/>
                  </a:cubicBezTo>
                  <a:cubicBezTo>
                    <a:pt x="1" y="1203"/>
                    <a:pt x="1" y="1270"/>
                    <a:pt x="1" y="1336"/>
                  </a:cubicBezTo>
                  <a:cubicBezTo>
                    <a:pt x="34" y="1403"/>
                    <a:pt x="67" y="1503"/>
                    <a:pt x="101" y="1570"/>
                  </a:cubicBezTo>
                  <a:cubicBezTo>
                    <a:pt x="201" y="1703"/>
                    <a:pt x="334" y="1837"/>
                    <a:pt x="501" y="1937"/>
                  </a:cubicBezTo>
                  <a:cubicBezTo>
                    <a:pt x="634" y="2004"/>
                    <a:pt x="801" y="2037"/>
                    <a:pt x="968" y="2070"/>
                  </a:cubicBezTo>
                  <a:cubicBezTo>
                    <a:pt x="1168" y="2070"/>
                    <a:pt x="1368" y="2104"/>
                    <a:pt x="1568" y="2104"/>
                  </a:cubicBezTo>
                  <a:cubicBezTo>
                    <a:pt x="1602" y="2137"/>
                    <a:pt x="1602" y="2170"/>
                    <a:pt x="1635" y="2237"/>
                  </a:cubicBezTo>
                  <a:cubicBezTo>
                    <a:pt x="1669" y="2337"/>
                    <a:pt x="1735" y="2404"/>
                    <a:pt x="1802" y="2504"/>
                  </a:cubicBezTo>
                  <a:cubicBezTo>
                    <a:pt x="1850" y="2576"/>
                    <a:pt x="1969" y="2701"/>
                    <a:pt x="2068" y="2701"/>
                  </a:cubicBezTo>
                  <a:cubicBezTo>
                    <a:pt x="2106" y="2701"/>
                    <a:pt x="2141" y="2683"/>
                    <a:pt x="2169" y="2637"/>
                  </a:cubicBezTo>
                  <a:cubicBezTo>
                    <a:pt x="2236" y="2571"/>
                    <a:pt x="2269" y="2504"/>
                    <a:pt x="2269" y="2437"/>
                  </a:cubicBezTo>
                  <a:cubicBezTo>
                    <a:pt x="2302" y="2370"/>
                    <a:pt x="2336" y="2304"/>
                    <a:pt x="2369" y="2270"/>
                  </a:cubicBezTo>
                  <a:cubicBezTo>
                    <a:pt x="2402" y="2270"/>
                    <a:pt x="2436" y="2237"/>
                    <a:pt x="2469" y="2204"/>
                  </a:cubicBezTo>
                  <a:cubicBezTo>
                    <a:pt x="2469" y="2170"/>
                    <a:pt x="2436" y="2104"/>
                    <a:pt x="2369" y="2104"/>
                  </a:cubicBezTo>
                  <a:cubicBezTo>
                    <a:pt x="2336" y="2070"/>
                    <a:pt x="2269" y="2037"/>
                    <a:pt x="2236" y="2037"/>
                  </a:cubicBezTo>
                  <a:cubicBezTo>
                    <a:pt x="2302" y="2004"/>
                    <a:pt x="2369" y="2004"/>
                    <a:pt x="2436" y="1970"/>
                  </a:cubicBezTo>
                  <a:cubicBezTo>
                    <a:pt x="2502" y="1937"/>
                    <a:pt x="2603" y="1903"/>
                    <a:pt x="2669" y="1870"/>
                  </a:cubicBezTo>
                  <a:cubicBezTo>
                    <a:pt x="2836" y="1737"/>
                    <a:pt x="3036" y="1637"/>
                    <a:pt x="3270" y="1570"/>
                  </a:cubicBezTo>
                  <a:cubicBezTo>
                    <a:pt x="3311" y="1562"/>
                    <a:pt x="3355" y="1557"/>
                    <a:pt x="3400" y="1557"/>
                  </a:cubicBezTo>
                  <a:cubicBezTo>
                    <a:pt x="3534" y="1557"/>
                    <a:pt x="3678" y="1595"/>
                    <a:pt x="3803" y="1670"/>
                  </a:cubicBezTo>
                  <a:cubicBezTo>
                    <a:pt x="3903" y="1737"/>
                    <a:pt x="3970" y="1803"/>
                    <a:pt x="4037" y="1870"/>
                  </a:cubicBezTo>
                  <a:cubicBezTo>
                    <a:pt x="4037" y="1903"/>
                    <a:pt x="4104" y="1970"/>
                    <a:pt x="4137" y="1970"/>
                  </a:cubicBezTo>
                  <a:cubicBezTo>
                    <a:pt x="4204" y="1937"/>
                    <a:pt x="4204" y="1837"/>
                    <a:pt x="4204" y="1803"/>
                  </a:cubicBezTo>
                  <a:cubicBezTo>
                    <a:pt x="4170" y="1670"/>
                    <a:pt x="4137" y="1570"/>
                    <a:pt x="4104" y="1470"/>
                  </a:cubicBezTo>
                  <a:cubicBezTo>
                    <a:pt x="4070" y="1403"/>
                    <a:pt x="4037" y="1336"/>
                    <a:pt x="3970" y="1270"/>
                  </a:cubicBezTo>
                  <a:cubicBezTo>
                    <a:pt x="3937" y="1203"/>
                    <a:pt x="3937" y="1170"/>
                    <a:pt x="3970" y="1103"/>
                  </a:cubicBezTo>
                  <a:cubicBezTo>
                    <a:pt x="4004" y="1070"/>
                    <a:pt x="4037" y="1036"/>
                    <a:pt x="4070" y="969"/>
                  </a:cubicBezTo>
                  <a:cubicBezTo>
                    <a:pt x="4137" y="803"/>
                    <a:pt x="4170" y="603"/>
                    <a:pt x="4137" y="436"/>
                  </a:cubicBezTo>
                  <a:cubicBezTo>
                    <a:pt x="4070" y="436"/>
                    <a:pt x="3970" y="469"/>
                    <a:pt x="3903" y="536"/>
                  </a:cubicBezTo>
                  <a:lnTo>
                    <a:pt x="3870" y="603"/>
                  </a:lnTo>
                  <a:cubicBezTo>
                    <a:pt x="3803" y="636"/>
                    <a:pt x="3737" y="703"/>
                    <a:pt x="3670" y="736"/>
                  </a:cubicBezTo>
                  <a:cubicBezTo>
                    <a:pt x="3543" y="838"/>
                    <a:pt x="3396" y="881"/>
                    <a:pt x="3244" y="881"/>
                  </a:cubicBezTo>
                  <a:cubicBezTo>
                    <a:pt x="3197" y="881"/>
                    <a:pt x="3150" y="877"/>
                    <a:pt x="3103" y="869"/>
                  </a:cubicBezTo>
                  <a:cubicBezTo>
                    <a:pt x="3003" y="836"/>
                    <a:pt x="2903" y="803"/>
                    <a:pt x="2836" y="736"/>
                  </a:cubicBezTo>
                  <a:cubicBezTo>
                    <a:pt x="2869" y="703"/>
                    <a:pt x="2869" y="669"/>
                    <a:pt x="2869" y="636"/>
                  </a:cubicBezTo>
                  <a:cubicBezTo>
                    <a:pt x="2836" y="569"/>
                    <a:pt x="2769" y="536"/>
                    <a:pt x="2703" y="502"/>
                  </a:cubicBezTo>
                  <a:cubicBezTo>
                    <a:pt x="2636" y="469"/>
                    <a:pt x="2536" y="402"/>
                    <a:pt x="2436" y="336"/>
                  </a:cubicBezTo>
                  <a:cubicBezTo>
                    <a:pt x="2236" y="236"/>
                    <a:pt x="2035" y="202"/>
                    <a:pt x="1869" y="102"/>
                  </a:cubicBezTo>
                  <a:cubicBezTo>
                    <a:pt x="1783" y="38"/>
                    <a:pt x="1696" y="1"/>
                    <a:pt x="16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6063797" y="4126895"/>
              <a:ext cx="164057" cy="102337"/>
            </a:xfrm>
            <a:custGeom>
              <a:avLst/>
              <a:gdLst/>
              <a:ahLst/>
              <a:cxnLst/>
              <a:rect l="l" t="t" r="r" b="b"/>
              <a:pathLst>
                <a:path w="4237" h="2643" extrusionOk="0">
                  <a:moveTo>
                    <a:pt x="1554" y="0"/>
                  </a:moveTo>
                  <a:cubicBezTo>
                    <a:pt x="1503" y="0"/>
                    <a:pt x="1452" y="11"/>
                    <a:pt x="1401" y="37"/>
                  </a:cubicBezTo>
                  <a:cubicBezTo>
                    <a:pt x="1301" y="103"/>
                    <a:pt x="1268" y="170"/>
                    <a:pt x="1201" y="237"/>
                  </a:cubicBezTo>
                  <a:cubicBezTo>
                    <a:pt x="1168" y="270"/>
                    <a:pt x="1168" y="337"/>
                    <a:pt x="1134" y="370"/>
                  </a:cubicBezTo>
                  <a:cubicBezTo>
                    <a:pt x="1068" y="404"/>
                    <a:pt x="968" y="404"/>
                    <a:pt x="901" y="470"/>
                  </a:cubicBezTo>
                  <a:cubicBezTo>
                    <a:pt x="701" y="537"/>
                    <a:pt x="534" y="670"/>
                    <a:pt x="367" y="804"/>
                  </a:cubicBezTo>
                  <a:cubicBezTo>
                    <a:pt x="234" y="904"/>
                    <a:pt x="100" y="1037"/>
                    <a:pt x="34" y="1204"/>
                  </a:cubicBezTo>
                  <a:cubicBezTo>
                    <a:pt x="0" y="1271"/>
                    <a:pt x="0" y="1338"/>
                    <a:pt x="0" y="1404"/>
                  </a:cubicBezTo>
                  <a:cubicBezTo>
                    <a:pt x="34" y="1471"/>
                    <a:pt x="100" y="1571"/>
                    <a:pt x="134" y="1638"/>
                  </a:cubicBezTo>
                  <a:cubicBezTo>
                    <a:pt x="234" y="1771"/>
                    <a:pt x="401" y="1905"/>
                    <a:pt x="567" y="1971"/>
                  </a:cubicBezTo>
                  <a:cubicBezTo>
                    <a:pt x="701" y="2038"/>
                    <a:pt x="868" y="2071"/>
                    <a:pt x="1034" y="2071"/>
                  </a:cubicBezTo>
                  <a:lnTo>
                    <a:pt x="1635" y="2071"/>
                  </a:lnTo>
                  <a:cubicBezTo>
                    <a:pt x="1668" y="2105"/>
                    <a:pt x="1668" y="2172"/>
                    <a:pt x="1702" y="2205"/>
                  </a:cubicBezTo>
                  <a:cubicBezTo>
                    <a:pt x="1768" y="2305"/>
                    <a:pt x="1802" y="2372"/>
                    <a:pt x="1868" y="2472"/>
                  </a:cubicBezTo>
                  <a:cubicBezTo>
                    <a:pt x="1938" y="2541"/>
                    <a:pt x="2055" y="2643"/>
                    <a:pt x="2154" y="2643"/>
                  </a:cubicBezTo>
                  <a:cubicBezTo>
                    <a:pt x="2198" y="2643"/>
                    <a:pt x="2238" y="2623"/>
                    <a:pt x="2269" y="2572"/>
                  </a:cubicBezTo>
                  <a:cubicBezTo>
                    <a:pt x="2335" y="2505"/>
                    <a:pt x="2335" y="2438"/>
                    <a:pt x="2369" y="2372"/>
                  </a:cubicBezTo>
                  <a:cubicBezTo>
                    <a:pt x="2369" y="2305"/>
                    <a:pt x="2402" y="2238"/>
                    <a:pt x="2469" y="2205"/>
                  </a:cubicBezTo>
                  <a:cubicBezTo>
                    <a:pt x="2502" y="2172"/>
                    <a:pt x="2502" y="2138"/>
                    <a:pt x="2535" y="2105"/>
                  </a:cubicBezTo>
                  <a:cubicBezTo>
                    <a:pt x="2569" y="2071"/>
                    <a:pt x="2502" y="2038"/>
                    <a:pt x="2435" y="2005"/>
                  </a:cubicBezTo>
                  <a:cubicBezTo>
                    <a:pt x="2402" y="2005"/>
                    <a:pt x="2335" y="1971"/>
                    <a:pt x="2302" y="1971"/>
                  </a:cubicBezTo>
                  <a:cubicBezTo>
                    <a:pt x="2369" y="1938"/>
                    <a:pt x="2435" y="1938"/>
                    <a:pt x="2502" y="1905"/>
                  </a:cubicBezTo>
                  <a:cubicBezTo>
                    <a:pt x="2569" y="1871"/>
                    <a:pt x="2669" y="1838"/>
                    <a:pt x="2736" y="1771"/>
                  </a:cubicBezTo>
                  <a:cubicBezTo>
                    <a:pt x="2902" y="1638"/>
                    <a:pt x="3103" y="1538"/>
                    <a:pt x="3303" y="1471"/>
                  </a:cubicBezTo>
                  <a:cubicBezTo>
                    <a:pt x="3362" y="1447"/>
                    <a:pt x="3425" y="1436"/>
                    <a:pt x="3491" y="1436"/>
                  </a:cubicBezTo>
                  <a:cubicBezTo>
                    <a:pt x="3611" y="1436"/>
                    <a:pt x="3741" y="1473"/>
                    <a:pt x="3870" y="1538"/>
                  </a:cubicBezTo>
                  <a:cubicBezTo>
                    <a:pt x="3936" y="1571"/>
                    <a:pt x="4003" y="1638"/>
                    <a:pt x="4070" y="1705"/>
                  </a:cubicBezTo>
                  <a:cubicBezTo>
                    <a:pt x="4097" y="1732"/>
                    <a:pt x="4146" y="1780"/>
                    <a:pt x="4181" y="1780"/>
                  </a:cubicBezTo>
                  <a:cubicBezTo>
                    <a:pt x="4189" y="1780"/>
                    <a:pt x="4197" y="1778"/>
                    <a:pt x="4203" y="1771"/>
                  </a:cubicBezTo>
                  <a:cubicBezTo>
                    <a:pt x="4237" y="1771"/>
                    <a:pt x="4237" y="1671"/>
                    <a:pt x="4237" y="1604"/>
                  </a:cubicBezTo>
                  <a:cubicBezTo>
                    <a:pt x="4237" y="1504"/>
                    <a:pt x="4170" y="1404"/>
                    <a:pt x="4137" y="1338"/>
                  </a:cubicBezTo>
                  <a:cubicBezTo>
                    <a:pt x="4103" y="1238"/>
                    <a:pt x="4037" y="1171"/>
                    <a:pt x="4003" y="1137"/>
                  </a:cubicBezTo>
                  <a:cubicBezTo>
                    <a:pt x="3936" y="1071"/>
                    <a:pt x="3936" y="1004"/>
                    <a:pt x="3970" y="937"/>
                  </a:cubicBezTo>
                  <a:cubicBezTo>
                    <a:pt x="4003" y="904"/>
                    <a:pt x="4037" y="871"/>
                    <a:pt x="4037" y="837"/>
                  </a:cubicBezTo>
                  <a:cubicBezTo>
                    <a:pt x="4103" y="637"/>
                    <a:pt x="4137" y="470"/>
                    <a:pt x="4103" y="270"/>
                  </a:cubicBezTo>
                  <a:cubicBezTo>
                    <a:pt x="4003" y="270"/>
                    <a:pt x="3936" y="337"/>
                    <a:pt x="3870" y="404"/>
                  </a:cubicBezTo>
                  <a:lnTo>
                    <a:pt x="3836" y="437"/>
                  </a:lnTo>
                  <a:cubicBezTo>
                    <a:pt x="3770" y="504"/>
                    <a:pt x="3736" y="570"/>
                    <a:pt x="3670" y="604"/>
                  </a:cubicBezTo>
                  <a:cubicBezTo>
                    <a:pt x="3531" y="714"/>
                    <a:pt x="3370" y="779"/>
                    <a:pt x="3205" y="779"/>
                  </a:cubicBezTo>
                  <a:cubicBezTo>
                    <a:pt x="3171" y="779"/>
                    <a:pt x="3137" y="776"/>
                    <a:pt x="3103" y="771"/>
                  </a:cubicBezTo>
                  <a:cubicBezTo>
                    <a:pt x="3002" y="737"/>
                    <a:pt x="2902" y="704"/>
                    <a:pt x="2802" y="670"/>
                  </a:cubicBezTo>
                  <a:cubicBezTo>
                    <a:pt x="2836" y="637"/>
                    <a:pt x="2836" y="604"/>
                    <a:pt x="2836" y="570"/>
                  </a:cubicBezTo>
                  <a:cubicBezTo>
                    <a:pt x="2802" y="504"/>
                    <a:pt x="2736" y="470"/>
                    <a:pt x="2669" y="437"/>
                  </a:cubicBezTo>
                  <a:cubicBezTo>
                    <a:pt x="2602" y="437"/>
                    <a:pt x="2469" y="337"/>
                    <a:pt x="2402" y="304"/>
                  </a:cubicBezTo>
                  <a:cubicBezTo>
                    <a:pt x="2202" y="203"/>
                    <a:pt x="2002" y="170"/>
                    <a:pt x="1802" y="70"/>
                  </a:cubicBezTo>
                  <a:cubicBezTo>
                    <a:pt x="1719" y="29"/>
                    <a:pt x="1637" y="0"/>
                    <a:pt x="15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7108985" y="3373177"/>
              <a:ext cx="165373" cy="100672"/>
            </a:xfrm>
            <a:custGeom>
              <a:avLst/>
              <a:gdLst/>
              <a:ahLst/>
              <a:cxnLst/>
              <a:rect l="l" t="t" r="r" b="b"/>
              <a:pathLst>
                <a:path w="4271" h="2600" extrusionOk="0">
                  <a:moveTo>
                    <a:pt x="1485" y="0"/>
                  </a:moveTo>
                  <a:cubicBezTo>
                    <a:pt x="1410" y="0"/>
                    <a:pt x="1335" y="25"/>
                    <a:pt x="1268" y="75"/>
                  </a:cubicBezTo>
                  <a:cubicBezTo>
                    <a:pt x="1168" y="142"/>
                    <a:pt x="1101" y="275"/>
                    <a:pt x="1068" y="409"/>
                  </a:cubicBezTo>
                  <a:cubicBezTo>
                    <a:pt x="968" y="442"/>
                    <a:pt x="901" y="475"/>
                    <a:pt x="834" y="509"/>
                  </a:cubicBezTo>
                  <a:cubicBezTo>
                    <a:pt x="634" y="609"/>
                    <a:pt x="467" y="742"/>
                    <a:pt x="334" y="876"/>
                  </a:cubicBezTo>
                  <a:cubicBezTo>
                    <a:pt x="201" y="1009"/>
                    <a:pt x="101" y="1176"/>
                    <a:pt x="34" y="1343"/>
                  </a:cubicBezTo>
                  <a:cubicBezTo>
                    <a:pt x="0" y="1409"/>
                    <a:pt x="0" y="1476"/>
                    <a:pt x="34" y="1543"/>
                  </a:cubicBezTo>
                  <a:cubicBezTo>
                    <a:pt x="67" y="1610"/>
                    <a:pt x="101" y="1710"/>
                    <a:pt x="167" y="1743"/>
                  </a:cubicBezTo>
                  <a:cubicBezTo>
                    <a:pt x="267" y="1910"/>
                    <a:pt x="434" y="2010"/>
                    <a:pt x="601" y="2077"/>
                  </a:cubicBezTo>
                  <a:cubicBezTo>
                    <a:pt x="695" y="2100"/>
                    <a:pt x="806" y="2124"/>
                    <a:pt x="922" y="2124"/>
                  </a:cubicBezTo>
                  <a:cubicBezTo>
                    <a:pt x="970" y="2124"/>
                    <a:pt x="1019" y="2120"/>
                    <a:pt x="1068" y="2110"/>
                  </a:cubicBezTo>
                  <a:cubicBezTo>
                    <a:pt x="1268" y="2110"/>
                    <a:pt x="1468" y="2110"/>
                    <a:pt x="1668" y="2077"/>
                  </a:cubicBezTo>
                  <a:cubicBezTo>
                    <a:pt x="1702" y="2110"/>
                    <a:pt x="1735" y="2143"/>
                    <a:pt x="1768" y="2210"/>
                  </a:cubicBezTo>
                  <a:cubicBezTo>
                    <a:pt x="1802" y="2277"/>
                    <a:pt x="1868" y="2377"/>
                    <a:pt x="1969" y="2444"/>
                  </a:cubicBezTo>
                  <a:cubicBezTo>
                    <a:pt x="2015" y="2513"/>
                    <a:pt x="2143" y="2600"/>
                    <a:pt x="2250" y="2600"/>
                  </a:cubicBezTo>
                  <a:cubicBezTo>
                    <a:pt x="2297" y="2600"/>
                    <a:pt x="2339" y="2584"/>
                    <a:pt x="2369" y="2544"/>
                  </a:cubicBezTo>
                  <a:cubicBezTo>
                    <a:pt x="2402" y="2444"/>
                    <a:pt x="2436" y="2377"/>
                    <a:pt x="2436" y="2310"/>
                  </a:cubicBezTo>
                  <a:cubicBezTo>
                    <a:pt x="2436" y="2243"/>
                    <a:pt x="2469" y="2177"/>
                    <a:pt x="2502" y="2110"/>
                  </a:cubicBezTo>
                  <a:cubicBezTo>
                    <a:pt x="2536" y="2110"/>
                    <a:pt x="2569" y="2077"/>
                    <a:pt x="2602" y="2043"/>
                  </a:cubicBezTo>
                  <a:cubicBezTo>
                    <a:pt x="2602" y="2010"/>
                    <a:pt x="2536" y="1977"/>
                    <a:pt x="2502" y="1943"/>
                  </a:cubicBezTo>
                  <a:cubicBezTo>
                    <a:pt x="2436" y="1943"/>
                    <a:pt x="2369" y="1943"/>
                    <a:pt x="2335" y="1910"/>
                  </a:cubicBezTo>
                  <a:cubicBezTo>
                    <a:pt x="2402" y="1876"/>
                    <a:pt x="2469" y="1876"/>
                    <a:pt x="2536" y="1843"/>
                  </a:cubicBezTo>
                  <a:cubicBezTo>
                    <a:pt x="2602" y="1810"/>
                    <a:pt x="2669" y="1743"/>
                    <a:pt x="2769" y="1676"/>
                  </a:cubicBezTo>
                  <a:cubicBezTo>
                    <a:pt x="2903" y="1543"/>
                    <a:pt x="3103" y="1409"/>
                    <a:pt x="3303" y="1343"/>
                  </a:cubicBezTo>
                  <a:cubicBezTo>
                    <a:pt x="3386" y="1293"/>
                    <a:pt x="3478" y="1268"/>
                    <a:pt x="3574" y="1268"/>
                  </a:cubicBezTo>
                  <a:cubicBezTo>
                    <a:pt x="3670" y="1268"/>
                    <a:pt x="3770" y="1293"/>
                    <a:pt x="3870" y="1343"/>
                  </a:cubicBezTo>
                  <a:cubicBezTo>
                    <a:pt x="3937" y="1376"/>
                    <a:pt x="4003" y="1443"/>
                    <a:pt x="4103" y="1510"/>
                  </a:cubicBezTo>
                  <a:cubicBezTo>
                    <a:pt x="4103" y="1510"/>
                    <a:pt x="4146" y="1552"/>
                    <a:pt x="4197" y="1552"/>
                  </a:cubicBezTo>
                  <a:cubicBezTo>
                    <a:pt x="4210" y="1552"/>
                    <a:pt x="4224" y="1550"/>
                    <a:pt x="4237" y="1543"/>
                  </a:cubicBezTo>
                  <a:cubicBezTo>
                    <a:pt x="4270" y="1510"/>
                    <a:pt x="4237" y="1409"/>
                    <a:pt x="4237" y="1376"/>
                  </a:cubicBezTo>
                  <a:cubicBezTo>
                    <a:pt x="4237" y="1276"/>
                    <a:pt x="4203" y="1209"/>
                    <a:pt x="4137" y="1109"/>
                  </a:cubicBezTo>
                  <a:cubicBezTo>
                    <a:pt x="4103" y="1043"/>
                    <a:pt x="4037" y="976"/>
                    <a:pt x="4003" y="942"/>
                  </a:cubicBezTo>
                  <a:cubicBezTo>
                    <a:pt x="3937" y="876"/>
                    <a:pt x="3903" y="809"/>
                    <a:pt x="3970" y="742"/>
                  </a:cubicBezTo>
                  <a:cubicBezTo>
                    <a:pt x="3970" y="709"/>
                    <a:pt x="4003" y="676"/>
                    <a:pt x="4003" y="642"/>
                  </a:cubicBezTo>
                  <a:cubicBezTo>
                    <a:pt x="4070" y="442"/>
                    <a:pt x="4070" y="242"/>
                    <a:pt x="4003" y="75"/>
                  </a:cubicBezTo>
                  <a:cubicBezTo>
                    <a:pt x="3937" y="75"/>
                    <a:pt x="3837" y="142"/>
                    <a:pt x="3803" y="209"/>
                  </a:cubicBezTo>
                  <a:lnTo>
                    <a:pt x="3770" y="275"/>
                  </a:lnTo>
                  <a:cubicBezTo>
                    <a:pt x="3703" y="342"/>
                    <a:pt x="3670" y="409"/>
                    <a:pt x="3603" y="442"/>
                  </a:cubicBezTo>
                  <a:cubicBezTo>
                    <a:pt x="3436" y="576"/>
                    <a:pt x="3236" y="642"/>
                    <a:pt x="3036" y="642"/>
                  </a:cubicBezTo>
                  <a:cubicBezTo>
                    <a:pt x="2936" y="642"/>
                    <a:pt x="2836" y="609"/>
                    <a:pt x="2769" y="576"/>
                  </a:cubicBezTo>
                  <a:cubicBezTo>
                    <a:pt x="2769" y="542"/>
                    <a:pt x="2769" y="475"/>
                    <a:pt x="2769" y="475"/>
                  </a:cubicBezTo>
                  <a:cubicBezTo>
                    <a:pt x="2736" y="409"/>
                    <a:pt x="2636" y="375"/>
                    <a:pt x="2569" y="375"/>
                  </a:cubicBezTo>
                  <a:lnTo>
                    <a:pt x="2302" y="242"/>
                  </a:lnTo>
                  <a:cubicBezTo>
                    <a:pt x="2102" y="175"/>
                    <a:pt x="1868" y="142"/>
                    <a:pt x="1702" y="75"/>
                  </a:cubicBezTo>
                  <a:cubicBezTo>
                    <a:pt x="1635" y="25"/>
                    <a:pt x="1560" y="0"/>
                    <a:pt x="148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6308513" y="3445091"/>
              <a:ext cx="165334" cy="100362"/>
            </a:xfrm>
            <a:custGeom>
              <a:avLst/>
              <a:gdLst/>
              <a:ahLst/>
              <a:cxnLst/>
              <a:rect l="l" t="t" r="r" b="b"/>
              <a:pathLst>
                <a:path w="4270" h="2592" extrusionOk="0">
                  <a:moveTo>
                    <a:pt x="1489" y="1"/>
                  </a:moveTo>
                  <a:cubicBezTo>
                    <a:pt x="1418" y="1"/>
                    <a:pt x="1351" y="17"/>
                    <a:pt x="1301" y="51"/>
                  </a:cubicBezTo>
                  <a:cubicBezTo>
                    <a:pt x="1234" y="117"/>
                    <a:pt x="1168" y="184"/>
                    <a:pt x="1134" y="251"/>
                  </a:cubicBezTo>
                  <a:cubicBezTo>
                    <a:pt x="1101" y="318"/>
                    <a:pt x="1068" y="351"/>
                    <a:pt x="1068" y="384"/>
                  </a:cubicBezTo>
                  <a:cubicBezTo>
                    <a:pt x="967" y="418"/>
                    <a:pt x="901" y="451"/>
                    <a:pt x="834" y="484"/>
                  </a:cubicBezTo>
                  <a:cubicBezTo>
                    <a:pt x="667" y="618"/>
                    <a:pt x="500" y="718"/>
                    <a:pt x="367" y="885"/>
                  </a:cubicBezTo>
                  <a:cubicBezTo>
                    <a:pt x="200" y="1018"/>
                    <a:pt x="100" y="1152"/>
                    <a:pt x="33" y="1352"/>
                  </a:cubicBezTo>
                  <a:cubicBezTo>
                    <a:pt x="0" y="1418"/>
                    <a:pt x="0" y="1485"/>
                    <a:pt x="33" y="1552"/>
                  </a:cubicBezTo>
                  <a:cubicBezTo>
                    <a:pt x="67" y="1619"/>
                    <a:pt x="134" y="1685"/>
                    <a:pt x="200" y="1752"/>
                  </a:cubicBezTo>
                  <a:cubicBezTo>
                    <a:pt x="300" y="1885"/>
                    <a:pt x="434" y="1986"/>
                    <a:pt x="601" y="2052"/>
                  </a:cubicBezTo>
                  <a:cubicBezTo>
                    <a:pt x="767" y="2119"/>
                    <a:pt x="934" y="2119"/>
                    <a:pt x="1068" y="2119"/>
                  </a:cubicBezTo>
                  <a:cubicBezTo>
                    <a:pt x="1268" y="2119"/>
                    <a:pt x="1468" y="2086"/>
                    <a:pt x="1668" y="2086"/>
                  </a:cubicBezTo>
                  <a:lnTo>
                    <a:pt x="1768" y="2186"/>
                  </a:lnTo>
                  <a:cubicBezTo>
                    <a:pt x="1835" y="2286"/>
                    <a:pt x="1901" y="2352"/>
                    <a:pt x="1968" y="2453"/>
                  </a:cubicBezTo>
                  <a:cubicBezTo>
                    <a:pt x="2037" y="2498"/>
                    <a:pt x="2153" y="2591"/>
                    <a:pt x="2251" y="2591"/>
                  </a:cubicBezTo>
                  <a:cubicBezTo>
                    <a:pt x="2296" y="2591"/>
                    <a:pt x="2337" y="2572"/>
                    <a:pt x="2368" y="2519"/>
                  </a:cubicBezTo>
                  <a:cubicBezTo>
                    <a:pt x="2402" y="2453"/>
                    <a:pt x="2435" y="2386"/>
                    <a:pt x="2435" y="2286"/>
                  </a:cubicBezTo>
                  <a:cubicBezTo>
                    <a:pt x="2435" y="2219"/>
                    <a:pt x="2469" y="2152"/>
                    <a:pt x="2535" y="2119"/>
                  </a:cubicBezTo>
                  <a:cubicBezTo>
                    <a:pt x="2535" y="2086"/>
                    <a:pt x="2602" y="2086"/>
                    <a:pt x="2602" y="2052"/>
                  </a:cubicBezTo>
                  <a:cubicBezTo>
                    <a:pt x="2602" y="2019"/>
                    <a:pt x="2535" y="1952"/>
                    <a:pt x="2502" y="1952"/>
                  </a:cubicBezTo>
                  <a:cubicBezTo>
                    <a:pt x="2435" y="1952"/>
                    <a:pt x="2402" y="1919"/>
                    <a:pt x="2335" y="1919"/>
                  </a:cubicBezTo>
                  <a:cubicBezTo>
                    <a:pt x="2402" y="1885"/>
                    <a:pt x="2469" y="1852"/>
                    <a:pt x="2535" y="1819"/>
                  </a:cubicBezTo>
                  <a:cubicBezTo>
                    <a:pt x="2602" y="1785"/>
                    <a:pt x="2702" y="1752"/>
                    <a:pt x="2769" y="1685"/>
                  </a:cubicBezTo>
                  <a:cubicBezTo>
                    <a:pt x="2902" y="1519"/>
                    <a:pt x="3102" y="1385"/>
                    <a:pt x="3302" y="1318"/>
                  </a:cubicBezTo>
                  <a:cubicBezTo>
                    <a:pt x="3386" y="1268"/>
                    <a:pt x="3478" y="1243"/>
                    <a:pt x="3569" y="1243"/>
                  </a:cubicBezTo>
                  <a:cubicBezTo>
                    <a:pt x="3661" y="1243"/>
                    <a:pt x="3753" y="1268"/>
                    <a:pt x="3836" y="1318"/>
                  </a:cubicBezTo>
                  <a:cubicBezTo>
                    <a:pt x="3936" y="1352"/>
                    <a:pt x="4003" y="1418"/>
                    <a:pt x="4070" y="1485"/>
                  </a:cubicBezTo>
                  <a:cubicBezTo>
                    <a:pt x="4096" y="1485"/>
                    <a:pt x="4144" y="1528"/>
                    <a:pt x="4180" y="1528"/>
                  </a:cubicBezTo>
                  <a:cubicBezTo>
                    <a:pt x="4188" y="1528"/>
                    <a:pt x="4196" y="1525"/>
                    <a:pt x="4203" y="1519"/>
                  </a:cubicBezTo>
                  <a:cubicBezTo>
                    <a:pt x="4270" y="1485"/>
                    <a:pt x="4236" y="1385"/>
                    <a:pt x="4236" y="1352"/>
                  </a:cubicBezTo>
                  <a:cubicBezTo>
                    <a:pt x="4236" y="1285"/>
                    <a:pt x="4203" y="1185"/>
                    <a:pt x="4136" y="1118"/>
                  </a:cubicBezTo>
                  <a:cubicBezTo>
                    <a:pt x="4103" y="1018"/>
                    <a:pt x="4070" y="985"/>
                    <a:pt x="4003" y="918"/>
                  </a:cubicBezTo>
                  <a:cubicBezTo>
                    <a:pt x="3936" y="885"/>
                    <a:pt x="3903" y="785"/>
                    <a:pt x="3970" y="751"/>
                  </a:cubicBezTo>
                  <a:cubicBezTo>
                    <a:pt x="3970" y="685"/>
                    <a:pt x="4003" y="651"/>
                    <a:pt x="4036" y="618"/>
                  </a:cubicBezTo>
                  <a:cubicBezTo>
                    <a:pt x="4070" y="418"/>
                    <a:pt x="4070" y="251"/>
                    <a:pt x="4036" y="51"/>
                  </a:cubicBezTo>
                  <a:cubicBezTo>
                    <a:pt x="3936" y="84"/>
                    <a:pt x="3870" y="117"/>
                    <a:pt x="3803" y="218"/>
                  </a:cubicBezTo>
                  <a:lnTo>
                    <a:pt x="3769" y="251"/>
                  </a:lnTo>
                  <a:cubicBezTo>
                    <a:pt x="3703" y="318"/>
                    <a:pt x="3669" y="384"/>
                    <a:pt x="3603" y="451"/>
                  </a:cubicBezTo>
                  <a:cubicBezTo>
                    <a:pt x="3458" y="538"/>
                    <a:pt x="3314" y="624"/>
                    <a:pt x="3148" y="624"/>
                  </a:cubicBezTo>
                  <a:cubicBezTo>
                    <a:pt x="3122" y="624"/>
                    <a:pt x="3096" y="622"/>
                    <a:pt x="3069" y="618"/>
                  </a:cubicBezTo>
                  <a:cubicBezTo>
                    <a:pt x="2936" y="618"/>
                    <a:pt x="2869" y="618"/>
                    <a:pt x="2769" y="551"/>
                  </a:cubicBezTo>
                  <a:cubicBezTo>
                    <a:pt x="2802" y="518"/>
                    <a:pt x="2802" y="484"/>
                    <a:pt x="2769" y="451"/>
                  </a:cubicBezTo>
                  <a:cubicBezTo>
                    <a:pt x="2702" y="418"/>
                    <a:pt x="2669" y="351"/>
                    <a:pt x="2602" y="351"/>
                  </a:cubicBezTo>
                  <a:cubicBezTo>
                    <a:pt x="2502" y="318"/>
                    <a:pt x="2402" y="284"/>
                    <a:pt x="2302" y="218"/>
                  </a:cubicBezTo>
                  <a:cubicBezTo>
                    <a:pt x="2102" y="151"/>
                    <a:pt x="1901" y="117"/>
                    <a:pt x="1701" y="51"/>
                  </a:cubicBezTo>
                  <a:cubicBezTo>
                    <a:pt x="1635" y="17"/>
                    <a:pt x="1560" y="1"/>
                    <a:pt x="14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8119441" y="3445105"/>
              <a:ext cx="165334" cy="100324"/>
            </a:xfrm>
            <a:custGeom>
              <a:avLst/>
              <a:gdLst/>
              <a:ahLst/>
              <a:cxnLst/>
              <a:rect l="l" t="t" r="r" b="b"/>
              <a:pathLst>
                <a:path w="4270" h="2591" extrusionOk="0">
                  <a:moveTo>
                    <a:pt x="1485" y="1"/>
                  </a:moveTo>
                  <a:cubicBezTo>
                    <a:pt x="1410" y="1"/>
                    <a:pt x="1334" y="18"/>
                    <a:pt x="1268" y="51"/>
                  </a:cubicBezTo>
                  <a:cubicBezTo>
                    <a:pt x="1201" y="118"/>
                    <a:pt x="1134" y="184"/>
                    <a:pt x="1101" y="251"/>
                  </a:cubicBezTo>
                  <a:cubicBezTo>
                    <a:pt x="1101" y="284"/>
                    <a:pt x="1068" y="351"/>
                    <a:pt x="1068" y="384"/>
                  </a:cubicBezTo>
                  <a:cubicBezTo>
                    <a:pt x="968" y="418"/>
                    <a:pt x="901" y="451"/>
                    <a:pt x="834" y="485"/>
                  </a:cubicBezTo>
                  <a:cubicBezTo>
                    <a:pt x="634" y="585"/>
                    <a:pt x="467" y="718"/>
                    <a:pt x="334" y="885"/>
                  </a:cubicBezTo>
                  <a:cubicBezTo>
                    <a:pt x="200" y="985"/>
                    <a:pt x="100" y="1152"/>
                    <a:pt x="34" y="1318"/>
                  </a:cubicBezTo>
                  <a:cubicBezTo>
                    <a:pt x="0" y="1385"/>
                    <a:pt x="0" y="1485"/>
                    <a:pt x="34" y="1552"/>
                  </a:cubicBezTo>
                  <a:cubicBezTo>
                    <a:pt x="67" y="1619"/>
                    <a:pt x="100" y="1685"/>
                    <a:pt x="167" y="1752"/>
                  </a:cubicBezTo>
                  <a:cubicBezTo>
                    <a:pt x="300" y="1886"/>
                    <a:pt x="434" y="1986"/>
                    <a:pt x="601" y="2052"/>
                  </a:cubicBezTo>
                  <a:cubicBezTo>
                    <a:pt x="734" y="2086"/>
                    <a:pt x="901" y="2119"/>
                    <a:pt x="1068" y="2119"/>
                  </a:cubicBezTo>
                  <a:cubicBezTo>
                    <a:pt x="1268" y="2119"/>
                    <a:pt x="1468" y="2086"/>
                    <a:pt x="1668" y="2052"/>
                  </a:cubicBezTo>
                  <a:lnTo>
                    <a:pt x="1768" y="2186"/>
                  </a:lnTo>
                  <a:cubicBezTo>
                    <a:pt x="1801" y="2286"/>
                    <a:pt x="1868" y="2353"/>
                    <a:pt x="1968" y="2419"/>
                  </a:cubicBezTo>
                  <a:cubicBezTo>
                    <a:pt x="2015" y="2489"/>
                    <a:pt x="2141" y="2590"/>
                    <a:pt x="2248" y="2590"/>
                  </a:cubicBezTo>
                  <a:cubicBezTo>
                    <a:pt x="2295" y="2590"/>
                    <a:pt x="2338" y="2570"/>
                    <a:pt x="2369" y="2519"/>
                  </a:cubicBezTo>
                  <a:cubicBezTo>
                    <a:pt x="2402" y="2453"/>
                    <a:pt x="2435" y="2386"/>
                    <a:pt x="2435" y="2286"/>
                  </a:cubicBezTo>
                  <a:cubicBezTo>
                    <a:pt x="2435" y="2219"/>
                    <a:pt x="2469" y="2152"/>
                    <a:pt x="2535" y="2119"/>
                  </a:cubicBezTo>
                  <a:cubicBezTo>
                    <a:pt x="2535" y="2119"/>
                    <a:pt x="2569" y="2052"/>
                    <a:pt x="2602" y="2052"/>
                  </a:cubicBezTo>
                  <a:cubicBezTo>
                    <a:pt x="2602" y="2019"/>
                    <a:pt x="2535" y="1952"/>
                    <a:pt x="2502" y="1952"/>
                  </a:cubicBezTo>
                  <a:cubicBezTo>
                    <a:pt x="2435" y="1919"/>
                    <a:pt x="2402" y="1919"/>
                    <a:pt x="2335" y="1886"/>
                  </a:cubicBezTo>
                  <a:cubicBezTo>
                    <a:pt x="2402" y="1886"/>
                    <a:pt x="2469" y="1852"/>
                    <a:pt x="2535" y="1819"/>
                  </a:cubicBezTo>
                  <a:cubicBezTo>
                    <a:pt x="2602" y="1785"/>
                    <a:pt x="2702" y="1719"/>
                    <a:pt x="2769" y="1685"/>
                  </a:cubicBezTo>
                  <a:cubicBezTo>
                    <a:pt x="2902" y="1519"/>
                    <a:pt x="3102" y="1419"/>
                    <a:pt x="3303" y="1318"/>
                  </a:cubicBezTo>
                  <a:cubicBezTo>
                    <a:pt x="3386" y="1285"/>
                    <a:pt x="3478" y="1268"/>
                    <a:pt x="3574" y="1268"/>
                  </a:cubicBezTo>
                  <a:cubicBezTo>
                    <a:pt x="3669" y="1268"/>
                    <a:pt x="3770" y="1285"/>
                    <a:pt x="3870" y="1318"/>
                  </a:cubicBezTo>
                  <a:cubicBezTo>
                    <a:pt x="3936" y="1352"/>
                    <a:pt x="4003" y="1419"/>
                    <a:pt x="4103" y="1485"/>
                  </a:cubicBezTo>
                  <a:cubicBezTo>
                    <a:pt x="4136" y="1519"/>
                    <a:pt x="4170" y="1552"/>
                    <a:pt x="4237" y="1552"/>
                  </a:cubicBezTo>
                  <a:cubicBezTo>
                    <a:pt x="4270" y="1519"/>
                    <a:pt x="4237" y="1419"/>
                    <a:pt x="4237" y="1385"/>
                  </a:cubicBezTo>
                  <a:cubicBezTo>
                    <a:pt x="4237" y="1285"/>
                    <a:pt x="4203" y="1185"/>
                    <a:pt x="4136" y="1085"/>
                  </a:cubicBezTo>
                  <a:cubicBezTo>
                    <a:pt x="4103" y="1018"/>
                    <a:pt x="4036" y="952"/>
                    <a:pt x="4003" y="918"/>
                  </a:cubicBezTo>
                  <a:cubicBezTo>
                    <a:pt x="3936" y="851"/>
                    <a:pt x="3903" y="818"/>
                    <a:pt x="3970" y="751"/>
                  </a:cubicBezTo>
                  <a:cubicBezTo>
                    <a:pt x="4003" y="651"/>
                    <a:pt x="4003" y="651"/>
                    <a:pt x="4003" y="618"/>
                  </a:cubicBezTo>
                  <a:cubicBezTo>
                    <a:pt x="4070" y="418"/>
                    <a:pt x="4070" y="251"/>
                    <a:pt x="4003" y="51"/>
                  </a:cubicBezTo>
                  <a:cubicBezTo>
                    <a:pt x="3936" y="84"/>
                    <a:pt x="3836" y="118"/>
                    <a:pt x="3803" y="218"/>
                  </a:cubicBezTo>
                  <a:lnTo>
                    <a:pt x="3770" y="251"/>
                  </a:lnTo>
                  <a:cubicBezTo>
                    <a:pt x="3703" y="318"/>
                    <a:pt x="3669" y="384"/>
                    <a:pt x="3603" y="451"/>
                  </a:cubicBezTo>
                  <a:cubicBezTo>
                    <a:pt x="3458" y="538"/>
                    <a:pt x="3289" y="624"/>
                    <a:pt x="3116" y="624"/>
                  </a:cubicBezTo>
                  <a:cubicBezTo>
                    <a:pt x="3089" y="624"/>
                    <a:pt x="3063" y="622"/>
                    <a:pt x="3036" y="618"/>
                  </a:cubicBezTo>
                  <a:cubicBezTo>
                    <a:pt x="2936" y="618"/>
                    <a:pt x="2836" y="585"/>
                    <a:pt x="2769" y="551"/>
                  </a:cubicBezTo>
                  <a:cubicBezTo>
                    <a:pt x="2769" y="518"/>
                    <a:pt x="2769" y="485"/>
                    <a:pt x="2769" y="451"/>
                  </a:cubicBezTo>
                  <a:cubicBezTo>
                    <a:pt x="2702" y="384"/>
                    <a:pt x="2635" y="351"/>
                    <a:pt x="2569" y="351"/>
                  </a:cubicBezTo>
                  <a:cubicBezTo>
                    <a:pt x="2502" y="318"/>
                    <a:pt x="2402" y="251"/>
                    <a:pt x="2302" y="218"/>
                  </a:cubicBezTo>
                  <a:cubicBezTo>
                    <a:pt x="2102" y="151"/>
                    <a:pt x="1868" y="118"/>
                    <a:pt x="1701" y="51"/>
                  </a:cubicBezTo>
                  <a:cubicBezTo>
                    <a:pt x="1635" y="18"/>
                    <a:pt x="1560" y="1"/>
                    <a:pt x="14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6987126" y="4290502"/>
              <a:ext cx="165334" cy="102337"/>
            </a:xfrm>
            <a:custGeom>
              <a:avLst/>
              <a:gdLst/>
              <a:ahLst/>
              <a:cxnLst/>
              <a:rect l="l" t="t" r="r" b="b"/>
              <a:pathLst>
                <a:path w="4270" h="2643" extrusionOk="0">
                  <a:moveTo>
                    <a:pt x="1563" y="0"/>
                  </a:moveTo>
                  <a:cubicBezTo>
                    <a:pt x="1508" y="0"/>
                    <a:pt x="1452" y="11"/>
                    <a:pt x="1401" y="37"/>
                  </a:cubicBezTo>
                  <a:cubicBezTo>
                    <a:pt x="1334" y="103"/>
                    <a:pt x="1268" y="170"/>
                    <a:pt x="1201" y="237"/>
                  </a:cubicBezTo>
                  <a:cubicBezTo>
                    <a:pt x="1201" y="270"/>
                    <a:pt x="1168" y="337"/>
                    <a:pt x="1134" y="370"/>
                  </a:cubicBezTo>
                  <a:cubicBezTo>
                    <a:pt x="1068" y="370"/>
                    <a:pt x="968" y="404"/>
                    <a:pt x="901" y="470"/>
                  </a:cubicBezTo>
                  <a:cubicBezTo>
                    <a:pt x="734" y="537"/>
                    <a:pt x="534" y="670"/>
                    <a:pt x="400" y="804"/>
                  </a:cubicBezTo>
                  <a:cubicBezTo>
                    <a:pt x="234" y="904"/>
                    <a:pt x="134" y="1037"/>
                    <a:pt x="34" y="1204"/>
                  </a:cubicBezTo>
                  <a:cubicBezTo>
                    <a:pt x="0" y="1271"/>
                    <a:pt x="0" y="1338"/>
                    <a:pt x="34" y="1404"/>
                  </a:cubicBezTo>
                  <a:cubicBezTo>
                    <a:pt x="34" y="1471"/>
                    <a:pt x="100" y="1571"/>
                    <a:pt x="134" y="1638"/>
                  </a:cubicBezTo>
                  <a:cubicBezTo>
                    <a:pt x="234" y="1771"/>
                    <a:pt x="400" y="1905"/>
                    <a:pt x="567" y="1971"/>
                  </a:cubicBezTo>
                  <a:cubicBezTo>
                    <a:pt x="701" y="2038"/>
                    <a:pt x="867" y="2071"/>
                    <a:pt x="1034" y="2071"/>
                  </a:cubicBezTo>
                  <a:lnTo>
                    <a:pt x="1635" y="2071"/>
                  </a:lnTo>
                  <a:cubicBezTo>
                    <a:pt x="1668" y="2105"/>
                    <a:pt x="1701" y="2172"/>
                    <a:pt x="1701" y="2205"/>
                  </a:cubicBezTo>
                  <a:cubicBezTo>
                    <a:pt x="1768" y="2305"/>
                    <a:pt x="1835" y="2372"/>
                    <a:pt x="1902" y="2472"/>
                  </a:cubicBezTo>
                  <a:cubicBezTo>
                    <a:pt x="1948" y="2541"/>
                    <a:pt x="2058" y="2643"/>
                    <a:pt x="2166" y="2643"/>
                  </a:cubicBezTo>
                  <a:cubicBezTo>
                    <a:pt x="2214" y="2643"/>
                    <a:pt x="2261" y="2623"/>
                    <a:pt x="2302" y="2572"/>
                  </a:cubicBezTo>
                  <a:cubicBezTo>
                    <a:pt x="2335" y="2505"/>
                    <a:pt x="2369" y="2438"/>
                    <a:pt x="2369" y="2338"/>
                  </a:cubicBezTo>
                  <a:cubicBezTo>
                    <a:pt x="2369" y="2305"/>
                    <a:pt x="2402" y="2238"/>
                    <a:pt x="2469" y="2205"/>
                  </a:cubicBezTo>
                  <a:cubicBezTo>
                    <a:pt x="2502" y="2172"/>
                    <a:pt x="2535" y="2138"/>
                    <a:pt x="2535" y="2105"/>
                  </a:cubicBezTo>
                  <a:cubicBezTo>
                    <a:pt x="2569" y="2071"/>
                    <a:pt x="2502" y="2038"/>
                    <a:pt x="2469" y="2005"/>
                  </a:cubicBezTo>
                  <a:cubicBezTo>
                    <a:pt x="2402" y="2005"/>
                    <a:pt x="2335" y="2005"/>
                    <a:pt x="2302" y="1971"/>
                  </a:cubicBezTo>
                  <a:cubicBezTo>
                    <a:pt x="2369" y="1938"/>
                    <a:pt x="2435" y="1938"/>
                    <a:pt x="2502" y="1905"/>
                  </a:cubicBezTo>
                  <a:cubicBezTo>
                    <a:pt x="2569" y="1871"/>
                    <a:pt x="2669" y="1838"/>
                    <a:pt x="2735" y="1771"/>
                  </a:cubicBezTo>
                  <a:cubicBezTo>
                    <a:pt x="2902" y="1638"/>
                    <a:pt x="3102" y="1538"/>
                    <a:pt x="3303" y="1471"/>
                  </a:cubicBezTo>
                  <a:cubicBezTo>
                    <a:pt x="3373" y="1447"/>
                    <a:pt x="3444" y="1436"/>
                    <a:pt x="3514" y="1436"/>
                  </a:cubicBezTo>
                  <a:cubicBezTo>
                    <a:pt x="3640" y="1436"/>
                    <a:pt x="3762" y="1473"/>
                    <a:pt x="3870" y="1538"/>
                  </a:cubicBezTo>
                  <a:cubicBezTo>
                    <a:pt x="3936" y="1571"/>
                    <a:pt x="4003" y="1638"/>
                    <a:pt x="4070" y="1705"/>
                  </a:cubicBezTo>
                  <a:cubicBezTo>
                    <a:pt x="4097" y="1732"/>
                    <a:pt x="4146" y="1780"/>
                    <a:pt x="4181" y="1780"/>
                  </a:cubicBezTo>
                  <a:cubicBezTo>
                    <a:pt x="4189" y="1780"/>
                    <a:pt x="4197" y="1778"/>
                    <a:pt x="4203" y="1771"/>
                  </a:cubicBezTo>
                  <a:cubicBezTo>
                    <a:pt x="4270" y="1738"/>
                    <a:pt x="4237" y="1671"/>
                    <a:pt x="4237" y="1604"/>
                  </a:cubicBezTo>
                  <a:cubicBezTo>
                    <a:pt x="4237" y="1504"/>
                    <a:pt x="4170" y="1404"/>
                    <a:pt x="4136" y="1338"/>
                  </a:cubicBezTo>
                  <a:cubicBezTo>
                    <a:pt x="4070" y="1238"/>
                    <a:pt x="4036" y="1171"/>
                    <a:pt x="3970" y="1137"/>
                  </a:cubicBezTo>
                  <a:cubicBezTo>
                    <a:pt x="3936" y="1071"/>
                    <a:pt x="3903" y="1004"/>
                    <a:pt x="3970" y="937"/>
                  </a:cubicBezTo>
                  <a:cubicBezTo>
                    <a:pt x="4003" y="904"/>
                    <a:pt x="4036" y="871"/>
                    <a:pt x="4070" y="837"/>
                  </a:cubicBezTo>
                  <a:cubicBezTo>
                    <a:pt x="4136" y="670"/>
                    <a:pt x="4136" y="470"/>
                    <a:pt x="4103" y="270"/>
                  </a:cubicBezTo>
                  <a:lnTo>
                    <a:pt x="4103" y="270"/>
                  </a:lnTo>
                  <a:cubicBezTo>
                    <a:pt x="4036" y="304"/>
                    <a:pt x="3936" y="337"/>
                    <a:pt x="3903" y="404"/>
                  </a:cubicBezTo>
                  <a:lnTo>
                    <a:pt x="3836" y="470"/>
                  </a:lnTo>
                  <a:cubicBezTo>
                    <a:pt x="3770" y="504"/>
                    <a:pt x="3736" y="570"/>
                    <a:pt x="3669" y="637"/>
                  </a:cubicBezTo>
                  <a:cubicBezTo>
                    <a:pt x="3532" y="719"/>
                    <a:pt x="3372" y="779"/>
                    <a:pt x="3209" y="779"/>
                  </a:cubicBezTo>
                  <a:cubicBezTo>
                    <a:pt x="3173" y="779"/>
                    <a:pt x="3138" y="776"/>
                    <a:pt x="3102" y="771"/>
                  </a:cubicBezTo>
                  <a:cubicBezTo>
                    <a:pt x="3002" y="737"/>
                    <a:pt x="2902" y="704"/>
                    <a:pt x="2802" y="670"/>
                  </a:cubicBezTo>
                  <a:cubicBezTo>
                    <a:pt x="2836" y="637"/>
                    <a:pt x="2869" y="604"/>
                    <a:pt x="2836" y="570"/>
                  </a:cubicBezTo>
                  <a:cubicBezTo>
                    <a:pt x="2802" y="504"/>
                    <a:pt x="2735" y="470"/>
                    <a:pt x="2669" y="437"/>
                  </a:cubicBezTo>
                  <a:cubicBezTo>
                    <a:pt x="2602" y="404"/>
                    <a:pt x="2502" y="337"/>
                    <a:pt x="2402" y="304"/>
                  </a:cubicBezTo>
                  <a:cubicBezTo>
                    <a:pt x="2202" y="203"/>
                    <a:pt x="2002" y="170"/>
                    <a:pt x="1801" y="70"/>
                  </a:cubicBezTo>
                  <a:cubicBezTo>
                    <a:pt x="1740" y="29"/>
                    <a:pt x="1652" y="0"/>
                    <a:pt x="1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6652142" y="3666205"/>
              <a:ext cx="165373" cy="102066"/>
            </a:xfrm>
            <a:custGeom>
              <a:avLst/>
              <a:gdLst/>
              <a:ahLst/>
              <a:cxnLst/>
              <a:rect l="l" t="t" r="r" b="b"/>
              <a:pathLst>
                <a:path w="4271" h="2636" extrusionOk="0">
                  <a:moveTo>
                    <a:pt x="1598" y="1"/>
                  </a:moveTo>
                  <a:cubicBezTo>
                    <a:pt x="1527" y="1"/>
                    <a:pt x="1452" y="17"/>
                    <a:pt x="1368" y="51"/>
                  </a:cubicBezTo>
                  <a:cubicBezTo>
                    <a:pt x="1302" y="84"/>
                    <a:pt x="1268" y="151"/>
                    <a:pt x="1202" y="251"/>
                  </a:cubicBezTo>
                  <a:cubicBezTo>
                    <a:pt x="1168" y="284"/>
                    <a:pt x="1168" y="318"/>
                    <a:pt x="1135" y="351"/>
                  </a:cubicBezTo>
                  <a:cubicBezTo>
                    <a:pt x="1068" y="384"/>
                    <a:pt x="968" y="418"/>
                    <a:pt x="901" y="451"/>
                  </a:cubicBezTo>
                  <a:cubicBezTo>
                    <a:pt x="701" y="551"/>
                    <a:pt x="535" y="651"/>
                    <a:pt x="368" y="785"/>
                  </a:cubicBezTo>
                  <a:cubicBezTo>
                    <a:pt x="234" y="885"/>
                    <a:pt x="101" y="1052"/>
                    <a:pt x="34" y="1218"/>
                  </a:cubicBezTo>
                  <a:cubicBezTo>
                    <a:pt x="1" y="1252"/>
                    <a:pt x="1" y="1352"/>
                    <a:pt x="34" y="1418"/>
                  </a:cubicBezTo>
                  <a:cubicBezTo>
                    <a:pt x="68" y="1485"/>
                    <a:pt x="101" y="1552"/>
                    <a:pt x="168" y="1619"/>
                  </a:cubicBezTo>
                  <a:cubicBezTo>
                    <a:pt x="268" y="1785"/>
                    <a:pt x="401" y="1885"/>
                    <a:pt x="568" y="1952"/>
                  </a:cubicBezTo>
                  <a:cubicBezTo>
                    <a:pt x="735" y="2019"/>
                    <a:pt x="901" y="2052"/>
                    <a:pt x="1035" y="2052"/>
                  </a:cubicBezTo>
                  <a:cubicBezTo>
                    <a:pt x="1135" y="2069"/>
                    <a:pt x="1235" y="2077"/>
                    <a:pt x="1335" y="2077"/>
                  </a:cubicBezTo>
                  <a:cubicBezTo>
                    <a:pt x="1435" y="2077"/>
                    <a:pt x="1535" y="2069"/>
                    <a:pt x="1635" y="2052"/>
                  </a:cubicBezTo>
                  <a:lnTo>
                    <a:pt x="1735" y="2186"/>
                  </a:lnTo>
                  <a:cubicBezTo>
                    <a:pt x="1769" y="2286"/>
                    <a:pt x="1835" y="2386"/>
                    <a:pt x="1902" y="2453"/>
                  </a:cubicBezTo>
                  <a:cubicBezTo>
                    <a:pt x="1951" y="2526"/>
                    <a:pt x="2090" y="2636"/>
                    <a:pt x="2200" y="2636"/>
                  </a:cubicBezTo>
                  <a:cubicBezTo>
                    <a:pt x="2240" y="2636"/>
                    <a:pt x="2276" y="2621"/>
                    <a:pt x="2302" y="2586"/>
                  </a:cubicBezTo>
                  <a:cubicBezTo>
                    <a:pt x="2336" y="2519"/>
                    <a:pt x="2369" y="2419"/>
                    <a:pt x="2369" y="2352"/>
                  </a:cubicBezTo>
                  <a:cubicBezTo>
                    <a:pt x="2403" y="2286"/>
                    <a:pt x="2436" y="2219"/>
                    <a:pt x="2469" y="2186"/>
                  </a:cubicBezTo>
                  <a:cubicBezTo>
                    <a:pt x="2503" y="2186"/>
                    <a:pt x="2536" y="2152"/>
                    <a:pt x="2569" y="2119"/>
                  </a:cubicBezTo>
                  <a:cubicBezTo>
                    <a:pt x="2569" y="2086"/>
                    <a:pt x="2503" y="2019"/>
                    <a:pt x="2469" y="2019"/>
                  </a:cubicBezTo>
                  <a:cubicBezTo>
                    <a:pt x="2403" y="1986"/>
                    <a:pt x="2369" y="1986"/>
                    <a:pt x="2302" y="1952"/>
                  </a:cubicBezTo>
                  <a:cubicBezTo>
                    <a:pt x="2369" y="1952"/>
                    <a:pt x="2436" y="1919"/>
                    <a:pt x="2503" y="1919"/>
                  </a:cubicBezTo>
                  <a:cubicBezTo>
                    <a:pt x="2603" y="1852"/>
                    <a:pt x="2669" y="1819"/>
                    <a:pt x="2736" y="1752"/>
                  </a:cubicBezTo>
                  <a:cubicBezTo>
                    <a:pt x="2903" y="1619"/>
                    <a:pt x="3103" y="1519"/>
                    <a:pt x="3303" y="1452"/>
                  </a:cubicBezTo>
                  <a:cubicBezTo>
                    <a:pt x="3376" y="1440"/>
                    <a:pt x="3450" y="1432"/>
                    <a:pt x="3521" y="1432"/>
                  </a:cubicBezTo>
                  <a:cubicBezTo>
                    <a:pt x="3645" y="1432"/>
                    <a:pt x="3765" y="1455"/>
                    <a:pt x="3870" y="1519"/>
                  </a:cubicBezTo>
                  <a:cubicBezTo>
                    <a:pt x="3970" y="1585"/>
                    <a:pt x="4037" y="1619"/>
                    <a:pt x="4104" y="1719"/>
                  </a:cubicBezTo>
                  <a:cubicBezTo>
                    <a:pt x="4137" y="1719"/>
                    <a:pt x="4170" y="1785"/>
                    <a:pt x="4237" y="1785"/>
                  </a:cubicBezTo>
                  <a:cubicBezTo>
                    <a:pt x="4271" y="1752"/>
                    <a:pt x="4271" y="1652"/>
                    <a:pt x="4271" y="1619"/>
                  </a:cubicBezTo>
                  <a:cubicBezTo>
                    <a:pt x="4237" y="1519"/>
                    <a:pt x="4170" y="1418"/>
                    <a:pt x="4104" y="1318"/>
                  </a:cubicBezTo>
                  <a:cubicBezTo>
                    <a:pt x="4070" y="1252"/>
                    <a:pt x="4037" y="1185"/>
                    <a:pt x="3970" y="1118"/>
                  </a:cubicBezTo>
                  <a:cubicBezTo>
                    <a:pt x="3904" y="1052"/>
                    <a:pt x="3904" y="1018"/>
                    <a:pt x="3970" y="951"/>
                  </a:cubicBezTo>
                  <a:cubicBezTo>
                    <a:pt x="4004" y="918"/>
                    <a:pt x="4004" y="851"/>
                    <a:pt x="4037" y="818"/>
                  </a:cubicBezTo>
                  <a:cubicBezTo>
                    <a:pt x="4104" y="651"/>
                    <a:pt x="4137" y="451"/>
                    <a:pt x="4104" y="284"/>
                  </a:cubicBezTo>
                  <a:cubicBezTo>
                    <a:pt x="4004" y="284"/>
                    <a:pt x="3937" y="318"/>
                    <a:pt x="3870" y="384"/>
                  </a:cubicBezTo>
                  <a:lnTo>
                    <a:pt x="3837" y="451"/>
                  </a:lnTo>
                  <a:cubicBezTo>
                    <a:pt x="3770" y="518"/>
                    <a:pt x="3703" y="551"/>
                    <a:pt x="3637" y="618"/>
                  </a:cubicBezTo>
                  <a:cubicBezTo>
                    <a:pt x="3500" y="700"/>
                    <a:pt x="3340" y="760"/>
                    <a:pt x="3176" y="760"/>
                  </a:cubicBezTo>
                  <a:cubicBezTo>
                    <a:pt x="3141" y="760"/>
                    <a:pt x="3105" y="757"/>
                    <a:pt x="3070" y="751"/>
                  </a:cubicBezTo>
                  <a:cubicBezTo>
                    <a:pt x="2970" y="751"/>
                    <a:pt x="2870" y="718"/>
                    <a:pt x="2803" y="651"/>
                  </a:cubicBezTo>
                  <a:cubicBezTo>
                    <a:pt x="2836" y="651"/>
                    <a:pt x="2836" y="585"/>
                    <a:pt x="2803" y="551"/>
                  </a:cubicBezTo>
                  <a:cubicBezTo>
                    <a:pt x="2769" y="484"/>
                    <a:pt x="2736" y="451"/>
                    <a:pt x="2669" y="451"/>
                  </a:cubicBezTo>
                  <a:cubicBezTo>
                    <a:pt x="2569" y="384"/>
                    <a:pt x="2469" y="351"/>
                    <a:pt x="2369" y="284"/>
                  </a:cubicBezTo>
                  <a:cubicBezTo>
                    <a:pt x="2202" y="184"/>
                    <a:pt x="2002" y="151"/>
                    <a:pt x="1802" y="51"/>
                  </a:cubicBezTo>
                  <a:cubicBezTo>
                    <a:pt x="1735" y="17"/>
                    <a:pt x="1669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7643469" y="3573581"/>
              <a:ext cx="165373" cy="102105"/>
            </a:xfrm>
            <a:custGeom>
              <a:avLst/>
              <a:gdLst/>
              <a:ahLst/>
              <a:cxnLst/>
              <a:rect l="l" t="t" r="r" b="b"/>
              <a:pathLst>
                <a:path w="4271" h="2637" extrusionOk="0">
                  <a:moveTo>
                    <a:pt x="1565" y="0"/>
                  </a:moveTo>
                  <a:cubicBezTo>
                    <a:pt x="1508" y="0"/>
                    <a:pt x="1452" y="11"/>
                    <a:pt x="1401" y="37"/>
                  </a:cubicBezTo>
                  <a:cubicBezTo>
                    <a:pt x="1335" y="103"/>
                    <a:pt x="1268" y="170"/>
                    <a:pt x="1235" y="237"/>
                  </a:cubicBezTo>
                  <a:cubicBezTo>
                    <a:pt x="1201" y="270"/>
                    <a:pt x="1168" y="304"/>
                    <a:pt x="1168" y="370"/>
                  </a:cubicBezTo>
                  <a:cubicBezTo>
                    <a:pt x="1068" y="370"/>
                    <a:pt x="1001" y="404"/>
                    <a:pt x="901" y="437"/>
                  </a:cubicBezTo>
                  <a:cubicBezTo>
                    <a:pt x="734" y="537"/>
                    <a:pt x="567" y="637"/>
                    <a:pt x="401" y="804"/>
                  </a:cubicBezTo>
                  <a:cubicBezTo>
                    <a:pt x="267" y="904"/>
                    <a:pt x="134" y="1037"/>
                    <a:pt x="67" y="1204"/>
                  </a:cubicBezTo>
                  <a:cubicBezTo>
                    <a:pt x="34" y="1271"/>
                    <a:pt x="0" y="1338"/>
                    <a:pt x="34" y="1404"/>
                  </a:cubicBezTo>
                  <a:cubicBezTo>
                    <a:pt x="67" y="1471"/>
                    <a:pt x="100" y="1571"/>
                    <a:pt x="167" y="1638"/>
                  </a:cubicBezTo>
                  <a:cubicBezTo>
                    <a:pt x="267" y="1771"/>
                    <a:pt x="401" y="1905"/>
                    <a:pt x="567" y="1971"/>
                  </a:cubicBezTo>
                  <a:cubicBezTo>
                    <a:pt x="734" y="2038"/>
                    <a:pt x="901" y="2072"/>
                    <a:pt x="1068" y="2072"/>
                  </a:cubicBezTo>
                  <a:lnTo>
                    <a:pt x="1668" y="2072"/>
                  </a:lnTo>
                  <a:lnTo>
                    <a:pt x="1735" y="2205"/>
                  </a:lnTo>
                  <a:cubicBezTo>
                    <a:pt x="1768" y="2305"/>
                    <a:pt x="1835" y="2372"/>
                    <a:pt x="1902" y="2472"/>
                  </a:cubicBezTo>
                  <a:cubicBezTo>
                    <a:pt x="1974" y="2520"/>
                    <a:pt x="2097" y="2637"/>
                    <a:pt x="2198" y="2637"/>
                  </a:cubicBezTo>
                  <a:cubicBezTo>
                    <a:pt x="2238" y="2637"/>
                    <a:pt x="2274" y="2619"/>
                    <a:pt x="2302" y="2572"/>
                  </a:cubicBezTo>
                  <a:cubicBezTo>
                    <a:pt x="2335" y="2505"/>
                    <a:pt x="2369" y="2438"/>
                    <a:pt x="2369" y="2338"/>
                  </a:cubicBezTo>
                  <a:cubicBezTo>
                    <a:pt x="2402" y="2272"/>
                    <a:pt x="2435" y="2238"/>
                    <a:pt x="2469" y="2205"/>
                  </a:cubicBezTo>
                  <a:cubicBezTo>
                    <a:pt x="2502" y="2205"/>
                    <a:pt x="2536" y="2138"/>
                    <a:pt x="2569" y="2105"/>
                  </a:cubicBezTo>
                  <a:cubicBezTo>
                    <a:pt x="2569" y="2072"/>
                    <a:pt x="2502" y="2038"/>
                    <a:pt x="2469" y="2005"/>
                  </a:cubicBezTo>
                  <a:cubicBezTo>
                    <a:pt x="2402" y="2005"/>
                    <a:pt x="2369" y="1971"/>
                    <a:pt x="2302" y="1971"/>
                  </a:cubicBezTo>
                  <a:cubicBezTo>
                    <a:pt x="2369" y="1938"/>
                    <a:pt x="2435" y="1938"/>
                    <a:pt x="2502" y="1905"/>
                  </a:cubicBezTo>
                  <a:cubicBezTo>
                    <a:pt x="2602" y="1871"/>
                    <a:pt x="2669" y="1805"/>
                    <a:pt x="2769" y="1771"/>
                  </a:cubicBezTo>
                  <a:cubicBezTo>
                    <a:pt x="2902" y="1638"/>
                    <a:pt x="3103" y="1538"/>
                    <a:pt x="3303" y="1471"/>
                  </a:cubicBezTo>
                  <a:cubicBezTo>
                    <a:pt x="3374" y="1447"/>
                    <a:pt x="3445" y="1436"/>
                    <a:pt x="3514" y="1436"/>
                  </a:cubicBezTo>
                  <a:cubicBezTo>
                    <a:pt x="3641" y="1436"/>
                    <a:pt x="3762" y="1473"/>
                    <a:pt x="3870" y="1538"/>
                  </a:cubicBezTo>
                  <a:cubicBezTo>
                    <a:pt x="3970" y="1571"/>
                    <a:pt x="4037" y="1638"/>
                    <a:pt x="4103" y="1705"/>
                  </a:cubicBezTo>
                  <a:cubicBezTo>
                    <a:pt x="4130" y="1732"/>
                    <a:pt x="4157" y="1780"/>
                    <a:pt x="4202" y="1780"/>
                  </a:cubicBezTo>
                  <a:cubicBezTo>
                    <a:pt x="4213" y="1780"/>
                    <a:pt x="4224" y="1778"/>
                    <a:pt x="4237" y="1771"/>
                  </a:cubicBezTo>
                  <a:cubicBezTo>
                    <a:pt x="4270" y="1771"/>
                    <a:pt x="4270" y="1638"/>
                    <a:pt x="4270" y="1605"/>
                  </a:cubicBezTo>
                  <a:cubicBezTo>
                    <a:pt x="4237" y="1504"/>
                    <a:pt x="4170" y="1404"/>
                    <a:pt x="4137" y="1338"/>
                  </a:cubicBezTo>
                  <a:cubicBezTo>
                    <a:pt x="4103" y="1238"/>
                    <a:pt x="4037" y="1171"/>
                    <a:pt x="4003" y="1138"/>
                  </a:cubicBezTo>
                  <a:cubicBezTo>
                    <a:pt x="3937" y="1071"/>
                    <a:pt x="3937" y="1004"/>
                    <a:pt x="4003" y="937"/>
                  </a:cubicBezTo>
                  <a:lnTo>
                    <a:pt x="4070" y="837"/>
                  </a:lnTo>
                  <a:cubicBezTo>
                    <a:pt x="4137" y="637"/>
                    <a:pt x="4137" y="470"/>
                    <a:pt x="4103" y="270"/>
                  </a:cubicBezTo>
                  <a:cubicBezTo>
                    <a:pt x="4037" y="270"/>
                    <a:pt x="3937" y="337"/>
                    <a:pt x="3903" y="404"/>
                  </a:cubicBezTo>
                  <a:lnTo>
                    <a:pt x="3836" y="437"/>
                  </a:lnTo>
                  <a:cubicBezTo>
                    <a:pt x="3770" y="504"/>
                    <a:pt x="3736" y="570"/>
                    <a:pt x="3670" y="604"/>
                  </a:cubicBezTo>
                  <a:cubicBezTo>
                    <a:pt x="3503" y="737"/>
                    <a:pt x="3303" y="771"/>
                    <a:pt x="3103" y="771"/>
                  </a:cubicBezTo>
                  <a:cubicBezTo>
                    <a:pt x="3003" y="737"/>
                    <a:pt x="2902" y="704"/>
                    <a:pt x="2802" y="671"/>
                  </a:cubicBezTo>
                  <a:cubicBezTo>
                    <a:pt x="2836" y="637"/>
                    <a:pt x="2869" y="604"/>
                    <a:pt x="2836" y="570"/>
                  </a:cubicBezTo>
                  <a:cubicBezTo>
                    <a:pt x="2802" y="504"/>
                    <a:pt x="2736" y="470"/>
                    <a:pt x="2669" y="437"/>
                  </a:cubicBezTo>
                  <a:lnTo>
                    <a:pt x="2402" y="304"/>
                  </a:lnTo>
                  <a:cubicBezTo>
                    <a:pt x="2202" y="204"/>
                    <a:pt x="2002" y="170"/>
                    <a:pt x="1835" y="70"/>
                  </a:cubicBezTo>
                  <a:cubicBezTo>
                    <a:pt x="1753" y="29"/>
                    <a:pt x="1657" y="0"/>
                    <a:pt x="1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5898431" y="3573818"/>
              <a:ext cx="165373" cy="101601"/>
            </a:xfrm>
            <a:custGeom>
              <a:avLst/>
              <a:gdLst/>
              <a:ahLst/>
              <a:cxnLst/>
              <a:rect l="l" t="t" r="r" b="b"/>
              <a:pathLst>
                <a:path w="4271" h="2624" extrusionOk="0">
                  <a:moveTo>
                    <a:pt x="1518" y="0"/>
                  </a:moveTo>
                  <a:cubicBezTo>
                    <a:pt x="1443" y="0"/>
                    <a:pt x="1368" y="17"/>
                    <a:pt x="1302" y="50"/>
                  </a:cubicBezTo>
                  <a:cubicBezTo>
                    <a:pt x="1235" y="117"/>
                    <a:pt x="1201" y="184"/>
                    <a:pt x="1135" y="251"/>
                  </a:cubicBezTo>
                  <a:cubicBezTo>
                    <a:pt x="1135" y="284"/>
                    <a:pt x="1101" y="351"/>
                    <a:pt x="1068" y="384"/>
                  </a:cubicBezTo>
                  <a:cubicBezTo>
                    <a:pt x="1001" y="417"/>
                    <a:pt x="935" y="451"/>
                    <a:pt x="835" y="484"/>
                  </a:cubicBezTo>
                  <a:cubicBezTo>
                    <a:pt x="668" y="584"/>
                    <a:pt x="501" y="684"/>
                    <a:pt x="368" y="851"/>
                  </a:cubicBezTo>
                  <a:cubicBezTo>
                    <a:pt x="201" y="951"/>
                    <a:pt x="101" y="1118"/>
                    <a:pt x="34" y="1285"/>
                  </a:cubicBezTo>
                  <a:cubicBezTo>
                    <a:pt x="1" y="1351"/>
                    <a:pt x="1" y="1418"/>
                    <a:pt x="34" y="1485"/>
                  </a:cubicBezTo>
                  <a:cubicBezTo>
                    <a:pt x="67" y="1585"/>
                    <a:pt x="101" y="1652"/>
                    <a:pt x="167" y="1718"/>
                  </a:cubicBezTo>
                  <a:cubicBezTo>
                    <a:pt x="267" y="1852"/>
                    <a:pt x="434" y="1952"/>
                    <a:pt x="601" y="2019"/>
                  </a:cubicBezTo>
                  <a:cubicBezTo>
                    <a:pt x="734" y="2085"/>
                    <a:pt x="901" y="2119"/>
                    <a:pt x="1068" y="2119"/>
                  </a:cubicBezTo>
                  <a:cubicBezTo>
                    <a:pt x="1268" y="2119"/>
                    <a:pt x="1468" y="2085"/>
                    <a:pt x="1668" y="2085"/>
                  </a:cubicBezTo>
                  <a:cubicBezTo>
                    <a:pt x="1702" y="2119"/>
                    <a:pt x="1735" y="2152"/>
                    <a:pt x="1735" y="2185"/>
                  </a:cubicBezTo>
                  <a:cubicBezTo>
                    <a:pt x="1802" y="2285"/>
                    <a:pt x="1869" y="2385"/>
                    <a:pt x="1935" y="2452"/>
                  </a:cubicBezTo>
                  <a:cubicBezTo>
                    <a:pt x="2005" y="2522"/>
                    <a:pt x="2122" y="2623"/>
                    <a:pt x="2232" y="2623"/>
                  </a:cubicBezTo>
                  <a:cubicBezTo>
                    <a:pt x="2281" y="2623"/>
                    <a:pt x="2328" y="2603"/>
                    <a:pt x="2369" y="2552"/>
                  </a:cubicBezTo>
                  <a:cubicBezTo>
                    <a:pt x="2402" y="2486"/>
                    <a:pt x="2402" y="2385"/>
                    <a:pt x="2436" y="2319"/>
                  </a:cubicBezTo>
                  <a:cubicBezTo>
                    <a:pt x="2436" y="2252"/>
                    <a:pt x="2469" y="2185"/>
                    <a:pt x="2502" y="2152"/>
                  </a:cubicBezTo>
                  <a:cubicBezTo>
                    <a:pt x="2536" y="2119"/>
                    <a:pt x="2569" y="2119"/>
                    <a:pt x="2569" y="2085"/>
                  </a:cubicBezTo>
                  <a:cubicBezTo>
                    <a:pt x="2602" y="2052"/>
                    <a:pt x="2536" y="1985"/>
                    <a:pt x="2502" y="1985"/>
                  </a:cubicBezTo>
                  <a:cubicBezTo>
                    <a:pt x="2436" y="1985"/>
                    <a:pt x="2369" y="1952"/>
                    <a:pt x="2336" y="1918"/>
                  </a:cubicBezTo>
                  <a:cubicBezTo>
                    <a:pt x="2402" y="1918"/>
                    <a:pt x="2469" y="1885"/>
                    <a:pt x="2536" y="1852"/>
                  </a:cubicBezTo>
                  <a:cubicBezTo>
                    <a:pt x="2602" y="1818"/>
                    <a:pt x="2703" y="1785"/>
                    <a:pt x="2769" y="1718"/>
                  </a:cubicBezTo>
                  <a:cubicBezTo>
                    <a:pt x="2936" y="1585"/>
                    <a:pt x="3103" y="1451"/>
                    <a:pt x="3303" y="1385"/>
                  </a:cubicBezTo>
                  <a:cubicBezTo>
                    <a:pt x="3393" y="1355"/>
                    <a:pt x="3483" y="1338"/>
                    <a:pt x="3570" y="1338"/>
                  </a:cubicBezTo>
                  <a:cubicBezTo>
                    <a:pt x="3676" y="1338"/>
                    <a:pt x="3778" y="1363"/>
                    <a:pt x="3870" y="1418"/>
                  </a:cubicBezTo>
                  <a:cubicBezTo>
                    <a:pt x="3970" y="1451"/>
                    <a:pt x="4037" y="1518"/>
                    <a:pt x="4104" y="1585"/>
                  </a:cubicBezTo>
                  <a:cubicBezTo>
                    <a:pt x="4131" y="1612"/>
                    <a:pt x="4179" y="1661"/>
                    <a:pt x="4215" y="1661"/>
                  </a:cubicBezTo>
                  <a:cubicBezTo>
                    <a:pt x="4223" y="1661"/>
                    <a:pt x="4231" y="1658"/>
                    <a:pt x="4237" y="1652"/>
                  </a:cubicBezTo>
                  <a:cubicBezTo>
                    <a:pt x="4270" y="1618"/>
                    <a:pt x="4270" y="1518"/>
                    <a:pt x="4270" y="1485"/>
                  </a:cubicBezTo>
                  <a:cubicBezTo>
                    <a:pt x="4237" y="1385"/>
                    <a:pt x="4170" y="1251"/>
                    <a:pt x="4137" y="1185"/>
                  </a:cubicBezTo>
                  <a:cubicBezTo>
                    <a:pt x="4070" y="1118"/>
                    <a:pt x="4037" y="1051"/>
                    <a:pt x="3970" y="984"/>
                  </a:cubicBezTo>
                  <a:cubicBezTo>
                    <a:pt x="3937" y="918"/>
                    <a:pt x="3903" y="884"/>
                    <a:pt x="3937" y="818"/>
                  </a:cubicBezTo>
                  <a:cubicBezTo>
                    <a:pt x="3970" y="784"/>
                    <a:pt x="4003" y="718"/>
                    <a:pt x="4003" y="684"/>
                  </a:cubicBezTo>
                  <a:cubicBezTo>
                    <a:pt x="4070" y="517"/>
                    <a:pt x="4070" y="317"/>
                    <a:pt x="4037" y="117"/>
                  </a:cubicBezTo>
                  <a:lnTo>
                    <a:pt x="4037" y="117"/>
                  </a:lnTo>
                  <a:cubicBezTo>
                    <a:pt x="3937" y="151"/>
                    <a:pt x="3870" y="184"/>
                    <a:pt x="3803" y="284"/>
                  </a:cubicBezTo>
                  <a:lnTo>
                    <a:pt x="3770" y="317"/>
                  </a:lnTo>
                  <a:cubicBezTo>
                    <a:pt x="3703" y="384"/>
                    <a:pt x="3670" y="451"/>
                    <a:pt x="3603" y="484"/>
                  </a:cubicBezTo>
                  <a:cubicBezTo>
                    <a:pt x="3463" y="604"/>
                    <a:pt x="3287" y="664"/>
                    <a:pt x="3111" y="664"/>
                  </a:cubicBezTo>
                  <a:cubicBezTo>
                    <a:pt x="2993" y="664"/>
                    <a:pt x="2876" y="638"/>
                    <a:pt x="2769" y="584"/>
                  </a:cubicBezTo>
                  <a:cubicBezTo>
                    <a:pt x="2803" y="551"/>
                    <a:pt x="2803" y="517"/>
                    <a:pt x="2769" y="484"/>
                  </a:cubicBezTo>
                  <a:cubicBezTo>
                    <a:pt x="2736" y="417"/>
                    <a:pt x="2669" y="384"/>
                    <a:pt x="2602" y="384"/>
                  </a:cubicBezTo>
                  <a:cubicBezTo>
                    <a:pt x="2569" y="351"/>
                    <a:pt x="2436" y="284"/>
                    <a:pt x="2336" y="251"/>
                  </a:cubicBezTo>
                  <a:cubicBezTo>
                    <a:pt x="2135" y="151"/>
                    <a:pt x="1902" y="117"/>
                    <a:pt x="1735" y="50"/>
                  </a:cubicBezTo>
                  <a:cubicBezTo>
                    <a:pt x="1668" y="17"/>
                    <a:pt x="1593" y="0"/>
                    <a:pt x="15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8" name="Google Shape;278;p14"/>
          <p:cNvSpPr/>
          <p:nvPr/>
        </p:nvSpPr>
        <p:spPr>
          <a:xfrm>
            <a:off x="6564836" y="4708398"/>
            <a:ext cx="2580631" cy="220394"/>
          </a:xfrm>
          <a:custGeom>
            <a:avLst/>
            <a:gdLst/>
            <a:ahLst/>
            <a:cxnLst/>
            <a:rect l="l" t="t" r="r" b="b"/>
            <a:pathLst>
              <a:path w="74828" h="6391" extrusionOk="0">
                <a:moveTo>
                  <a:pt x="74828" y="0"/>
                </a:moveTo>
                <a:cubicBezTo>
                  <a:pt x="54536" y="1366"/>
                  <a:pt x="34146" y="1586"/>
                  <a:pt x="13756" y="1781"/>
                </a:cubicBezTo>
                <a:lnTo>
                  <a:pt x="27122" y="3098"/>
                </a:lnTo>
                <a:cubicBezTo>
                  <a:pt x="20189" y="3829"/>
                  <a:pt x="13243" y="4199"/>
                  <a:pt x="6292" y="4199"/>
                </a:cubicBezTo>
                <a:cubicBezTo>
                  <a:pt x="4195" y="4199"/>
                  <a:pt x="2098" y="4166"/>
                  <a:pt x="0" y="4098"/>
                </a:cubicBezTo>
                <a:lnTo>
                  <a:pt x="0" y="4098"/>
                </a:lnTo>
                <a:cubicBezTo>
                  <a:pt x="7559" y="5276"/>
                  <a:pt x="15184" y="5861"/>
                  <a:pt x="22816" y="5861"/>
                </a:cubicBezTo>
                <a:cubicBezTo>
                  <a:pt x="26561" y="5861"/>
                  <a:pt x="30307" y="5720"/>
                  <a:pt x="34048" y="5439"/>
                </a:cubicBezTo>
                <a:cubicBezTo>
                  <a:pt x="37487" y="5171"/>
                  <a:pt x="40926" y="4805"/>
                  <a:pt x="44390" y="4659"/>
                </a:cubicBezTo>
                <a:cubicBezTo>
                  <a:pt x="45675" y="4602"/>
                  <a:pt x="46963" y="4578"/>
                  <a:pt x="48252" y="4578"/>
                </a:cubicBezTo>
                <a:cubicBezTo>
                  <a:pt x="51364" y="4578"/>
                  <a:pt x="54480" y="4716"/>
                  <a:pt x="57584" y="4854"/>
                </a:cubicBezTo>
                <a:cubicBezTo>
                  <a:pt x="63340" y="5098"/>
                  <a:pt x="69243" y="5366"/>
                  <a:pt x="74828" y="6390"/>
                </a:cubicBezTo>
                <a:lnTo>
                  <a:pt x="7482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14"/>
          <p:cNvSpPr/>
          <p:nvPr/>
        </p:nvSpPr>
        <p:spPr>
          <a:xfrm>
            <a:off x="-150" y="2815525"/>
            <a:ext cx="2508310" cy="226808"/>
          </a:xfrm>
          <a:custGeom>
            <a:avLst/>
            <a:gdLst/>
            <a:ahLst/>
            <a:cxnLst/>
            <a:rect l="l" t="t" r="r" b="b"/>
            <a:pathLst>
              <a:path w="72731" h="6577" extrusionOk="0">
                <a:moveTo>
                  <a:pt x="6033" y="0"/>
                </a:moveTo>
                <a:cubicBezTo>
                  <a:pt x="4022" y="0"/>
                  <a:pt x="2008" y="129"/>
                  <a:pt x="0" y="387"/>
                </a:cubicBezTo>
                <a:lnTo>
                  <a:pt x="0" y="5924"/>
                </a:lnTo>
                <a:cubicBezTo>
                  <a:pt x="2212" y="5131"/>
                  <a:pt x="4316" y="4071"/>
                  <a:pt x="6558" y="4071"/>
                </a:cubicBezTo>
                <a:cubicBezTo>
                  <a:pt x="6937" y="4071"/>
                  <a:pt x="7320" y="4101"/>
                  <a:pt x="7707" y="4168"/>
                </a:cubicBezTo>
                <a:cubicBezTo>
                  <a:pt x="9049" y="4387"/>
                  <a:pt x="10171" y="5046"/>
                  <a:pt x="11439" y="5436"/>
                </a:cubicBezTo>
                <a:cubicBezTo>
                  <a:pt x="12854" y="5851"/>
                  <a:pt x="14390" y="5973"/>
                  <a:pt x="15902" y="6070"/>
                </a:cubicBezTo>
                <a:cubicBezTo>
                  <a:pt x="21369" y="6417"/>
                  <a:pt x="26835" y="6576"/>
                  <a:pt x="32316" y="6576"/>
                </a:cubicBezTo>
                <a:cubicBezTo>
                  <a:pt x="33389" y="6576"/>
                  <a:pt x="34462" y="6570"/>
                  <a:pt x="35536" y="6558"/>
                </a:cubicBezTo>
                <a:cubicBezTo>
                  <a:pt x="31390" y="6412"/>
                  <a:pt x="27292" y="5851"/>
                  <a:pt x="23268" y="4826"/>
                </a:cubicBezTo>
                <a:cubicBezTo>
                  <a:pt x="25338" y="4383"/>
                  <a:pt x="27448" y="4225"/>
                  <a:pt x="29580" y="4225"/>
                </a:cubicBezTo>
                <a:cubicBezTo>
                  <a:pt x="34128" y="4225"/>
                  <a:pt x="38774" y="4944"/>
                  <a:pt x="43341" y="5143"/>
                </a:cubicBezTo>
                <a:cubicBezTo>
                  <a:pt x="44191" y="5178"/>
                  <a:pt x="45042" y="5194"/>
                  <a:pt x="45893" y="5194"/>
                </a:cubicBezTo>
                <a:cubicBezTo>
                  <a:pt x="50407" y="5194"/>
                  <a:pt x="54919" y="4749"/>
                  <a:pt x="59414" y="4339"/>
                </a:cubicBezTo>
                <a:cubicBezTo>
                  <a:pt x="63901" y="3900"/>
                  <a:pt x="68462" y="3461"/>
                  <a:pt x="72730" y="2265"/>
                </a:cubicBezTo>
                <a:cubicBezTo>
                  <a:pt x="70452" y="1811"/>
                  <a:pt x="68142" y="1652"/>
                  <a:pt x="65813" y="1652"/>
                </a:cubicBezTo>
                <a:cubicBezTo>
                  <a:pt x="60350" y="1652"/>
                  <a:pt x="54781" y="2528"/>
                  <a:pt x="49275" y="2528"/>
                </a:cubicBezTo>
                <a:cubicBezTo>
                  <a:pt x="48434" y="2528"/>
                  <a:pt x="47593" y="2508"/>
                  <a:pt x="46755" y="2461"/>
                </a:cubicBezTo>
                <a:cubicBezTo>
                  <a:pt x="40531" y="2132"/>
                  <a:pt x="34410" y="350"/>
                  <a:pt x="28276" y="350"/>
                </a:cubicBezTo>
                <a:cubicBezTo>
                  <a:pt x="27128" y="350"/>
                  <a:pt x="25979" y="412"/>
                  <a:pt x="24829" y="558"/>
                </a:cubicBezTo>
                <a:cubicBezTo>
                  <a:pt x="23024" y="802"/>
                  <a:pt x="21268" y="1217"/>
                  <a:pt x="19463" y="1266"/>
                </a:cubicBezTo>
                <a:cubicBezTo>
                  <a:pt x="19310" y="1271"/>
                  <a:pt x="19157" y="1273"/>
                  <a:pt x="19005" y="1273"/>
                </a:cubicBezTo>
                <a:cubicBezTo>
                  <a:pt x="17014" y="1273"/>
                  <a:pt x="15045" y="851"/>
                  <a:pt x="13098" y="534"/>
                </a:cubicBezTo>
                <a:cubicBezTo>
                  <a:pt x="10753" y="178"/>
                  <a:pt x="8395" y="0"/>
                  <a:pt x="60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14"/>
          <p:cNvSpPr txBox="1">
            <a:spLocks noGrp="1"/>
          </p:cNvSpPr>
          <p:nvPr>
            <p:ph type="title" idx="2"/>
          </p:nvPr>
        </p:nvSpPr>
        <p:spPr>
          <a:xfrm>
            <a:off x="713225" y="537600"/>
            <a:ext cx="4669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3"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6"/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4669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p16"/>
          <p:cNvSpPr txBox="1">
            <a:spLocks noGrp="1"/>
          </p:cNvSpPr>
          <p:nvPr>
            <p:ph type="title" idx="2"/>
          </p:nvPr>
        </p:nvSpPr>
        <p:spPr>
          <a:xfrm>
            <a:off x="840425" y="3287275"/>
            <a:ext cx="1568700" cy="3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94" name="Google Shape;294;p16"/>
          <p:cNvSpPr txBox="1">
            <a:spLocks noGrp="1"/>
          </p:cNvSpPr>
          <p:nvPr>
            <p:ph type="subTitle" idx="1"/>
          </p:nvPr>
        </p:nvSpPr>
        <p:spPr>
          <a:xfrm>
            <a:off x="840450" y="3711125"/>
            <a:ext cx="15687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16"/>
          <p:cNvSpPr txBox="1">
            <a:spLocks noGrp="1"/>
          </p:cNvSpPr>
          <p:nvPr>
            <p:ph type="title" idx="3" hasCustomPrompt="1"/>
          </p:nvPr>
        </p:nvSpPr>
        <p:spPr>
          <a:xfrm>
            <a:off x="1364225" y="1258888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96" name="Google Shape;296;p16"/>
          <p:cNvSpPr txBox="1">
            <a:spLocks noGrp="1"/>
          </p:cNvSpPr>
          <p:nvPr>
            <p:ph type="title" idx="4"/>
          </p:nvPr>
        </p:nvSpPr>
        <p:spPr>
          <a:xfrm>
            <a:off x="2789125" y="3287275"/>
            <a:ext cx="1568700" cy="3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97" name="Google Shape;297;p16"/>
          <p:cNvSpPr txBox="1">
            <a:spLocks noGrp="1"/>
          </p:cNvSpPr>
          <p:nvPr>
            <p:ph type="subTitle" idx="5"/>
          </p:nvPr>
        </p:nvSpPr>
        <p:spPr>
          <a:xfrm>
            <a:off x="2789125" y="3711125"/>
            <a:ext cx="15687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8" name="Google Shape;298;p16"/>
          <p:cNvSpPr txBox="1">
            <a:spLocks noGrp="1"/>
          </p:cNvSpPr>
          <p:nvPr>
            <p:ph type="title" idx="6" hasCustomPrompt="1"/>
          </p:nvPr>
        </p:nvSpPr>
        <p:spPr>
          <a:xfrm>
            <a:off x="3312925" y="1258888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299" name="Google Shape;299;p16"/>
          <p:cNvSpPr txBox="1">
            <a:spLocks noGrp="1"/>
          </p:cNvSpPr>
          <p:nvPr>
            <p:ph type="title" idx="7"/>
          </p:nvPr>
        </p:nvSpPr>
        <p:spPr>
          <a:xfrm>
            <a:off x="4737931" y="3287275"/>
            <a:ext cx="1568700" cy="3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00" name="Google Shape;300;p16"/>
          <p:cNvSpPr txBox="1">
            <a:spLocks noGrp="1"/>
          </p:cNvSpPr>
          <p:nvPr>
            <p:ph type="subTitle" idx="8"/>
          </p:nvPr>
        </p:nvSpPr>
        <p:spPr>
          <a:xfrm>
            <a:off x="4737956" y="3711125"/>
            <a:ext cx="15687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1" name="Google Shape;301;p16"/>
          <p:cNvSpPr txBox="1">
            <a:spLocks noGrp="1"/>
          </p:cNvSpPr>
          <p:nvPr>
            <p:ph type="title" idx="9" hasCustomPrompt="1"/>
          </p:nvPr>
        </p:nvSpPr>
        <p:spPr>
          <a:xfrm>
            <a:off x="5261719" y="1258888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302" name="Google Shape;302;p16"/>
          <p:cNvSpPr txBox="1">
            <a:spLocks noGrp="1"/>
          </p:cNvSpPr>
          <p:nvPr>
            <p:ph type="title" idx="13"/>
          </p:nvPr>
        </p:nvSpPr>
        <p:spPr>
          <a:xfrm>
            <a:off x="6686775" y="3287275"/>
            <a:ext cx="1568700" cy="3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03" name="Google Shape;303;p16"/>
          <p:cNvSpPr txBox="1">
            <a:spLocks noGrp="1"/>
          </p:cNvSpPr>
          <p:nvPr>
            <p:ph type="subTitle" idx="14"/>
          </p:nvPr>
        </p:nvSpPr>
        <p:spPr>
          <a:xfrm>
            <a:off x="6686800" y="3711125"/>
            <a:ext cx="1568700" cy="67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16"/>
          <p:cNvSpPr txBox="1">
            <a:spLocks noGrp="1"/>
          </p:cNvSpPr>
          <p:nvPr>
            <p:ph type="title" idx="15" hasCustomPrompt="1"/>
          </p:nvPr>
        </p:nvSpPr>
        <p:spPr>
          <a:xfrm>
            <a:off x="7210575" y="1258888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2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 txBox="1">
            <a:spLocks noGrp="1"/>
          </p:cNvSpPr>
          <p:nvPr>
            <p:ph type="title"/>
          </p:nvPr>
        </p:nvSpPr>
        <p:spPr>
          <a:xfrm>
            <a:off x="5415415" y="1299250"/>
            <a:ext cx="13179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07" name="Google Shape;307;p17"/>
          <p:cNvSpPr txBox="1">
            <a:spLocks noGrp="1"/>
          </p:cNvSpPr>
          <p:nvPr>
            <p:ph type="subTitle" idx="1"/>
          </p:nvPr>
        </p:nvSpPr>
        <p:spPr>
          <a:xfrm>
            <a:off x="5415412" y="1709785"/>
            <a:ext cx="22728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17"/>
          <p:cNvSpPr txBox="1">
            <a:spLocks noGrp="1"/>
          </p:cNvSpPr>
          <p:nvPr>
            <p:ph type="title" idx="2"/>
          </p:nvPr>
        </p:nvSpPr>
        <p:spPr>
          <a:xfrm>
            <a:off x="5415415" y="2439200"/>
            <a:ext cx="13179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09" name="Google Shape;309;p17"/>
          <p:cNvSpPr txBox="1">
            <a:spLocks noGrp="1"/>
          </p:cNvSpPr>
          <p:nvPr>
            <p:ph type="subTitle" idx="3"/>
          </p:nvPr>
        </p:nvSpPr>
        <p:spPr>
          <a:xfrm>
            <a:off x="5415412" y="2849735"/>
            <a:ext cx="22728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17"/>
          <p:cNvSpPr txBox="1">
            <a:spLocks noGrp="1"/>
          </p:cNvSpPr>
          <p:nvPr>
            <p:ph type="title" idx="4"/>
          </p:nvPr>
        </p:nvSpPr>
        <p:spPr>
          <a:xfrm>
            <a:off x="5415415" y="3579150"/>
            <a:ext cx="13179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11" name="Google Shape;311;p17"/>
          <p:cNvSpPr txBox="1">
            <a:spLocks noGrp="1"/>
          </p:cNvSpPr>
          <p:nvPr>
            <p:ph type="subTitle" idx="5"/>
          </p:nvPr>
        </p:nvSpPr>
        <p:spPr>
          <a:xfrm>
            <a:off x="5415412" y="3989685"/>
            <a:ext cx="22728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17"/>
          <p:cNvSpPr txBox="1">
            <a:spLocks noGrp="1"/>
          </p:cNvSpPr>
          <p:nvPr>
            <p:ph type="title" idx="6"/>
          </p:nvPr>
        </p:nvSpPr>
        <p:spPr>
          <a:xfrm flipH="1">
            <a:off x="2410673" y="1299250"/>
            <a:ext cx="13179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13" name="Google Shape;313;p17"/>
          <p:cNvSpPr txBox="1">
            <a:spLocks noGrp="1"/>
          </p:cNvSpPr>
          <p:nvPr>
            <p:ph type="subTitle" idx="7"/>
          </p:nvPr>
        </p:nvSpPr>
        <p:spPr>
          <a:xfrm flipH="1">
            <a:off x="1455775" y="1709785"/>
            <a:ext cx="22728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17"/>
          <p:cNvSpPr txBox="1">
            <a:spLocks noGrp="1"/>
          </p:cNvSpPr>
          <p:nvPr>
            <p:ph type="title" idx="8"/>
          </p:nvPr>
        </p:nvSpPr>
        <p:spPr>
          <a:xfrm flipH="1">
            <a:off x="2410673" y="2439200"/>
            <a:ext cx="13179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15" name="Google Shape;315;p17"/>
          <p:cNvSpPr txBox="1">
            <a:spLocks noGrp="1"/>
          </p:cNvSpPr>
          <p:nvPr>
            <p:ph type="subTitle" idx="9"/>
          </p:nvPr>
        </p:nvSpPr>
        <p:spPr>
          <a:xfrm flipH="1">
            <a:off x="1455775" y="2849735"/>
            <a:ext cx="22728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17"/>
          <p:cNvSpPr txBox="1">
            <a:spLocks noGrp="1"/>
          </p:cNvSpPr>
          <p:nvPr>
            <p:ph type="title" idx="13"/>
          </p:nvPr>
        </p:nvSpPr>
        <p:spPr>
          <a:xfrm flipH="1">
            <a:off x="2410673" y="3579150"/>
            <a:ext cx="1317900" cy="37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317" name="Google Shape;317;p17"/>
          <p:cNvSpPr txBox="1">
            <a:spLocks noGrp="1"/>
          </p:cNvSpPr>
          <p:nvPr>
            <p:ph type="subTitle" idx="14"/>
          </p:nvPr>
        </p:nvSpPr>
        <p:spPr>
          <a:xfrm flipH="1">
            <a:off x="1455775" y="3989685"/>
            <a:ext cx="2272800" cy="46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17"/>
          <p:cNvSpPr/>
          <p:nvPr/>
        </p:nvSpPr>
        <p:spPr>
          <a:xfrm rot="10800000">
            <a:off x="6616075" y="428613"/>
            <a:ext cx="2527925" cy="221766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17"/>
          <p:cNvSpPr/>
          <p:nvPr/>
        </p:nvSpPr>
        <p:spPr>
          <a:xfrm>
            <a:off x="0" y="4759501"/>
            <a:ext cx="3212165" cy="290473"/>
          </a:xfrm>
          <a:custGeom>
            <a:avLst/>
            <a:gdLst/>
            <a:ahLst/>
            <a:cxnLst/>
            <a:rect l="l" t="t" r="r" b="b"/>
            <a:pathLst>
              <a:path w="72731" h="6577" extrusionOk="0">
                <a:moveTo>
                  <a:pt x="6033" y="0"/>
                </a:moveTo>
                <a:cubicBezTo>
                  <a:pt x="4022" y="0"/>
                  <a:pt x="2008" y="129"/>
                  <a:pt x="0" y="387"/>
                </a:cubicBezTo>
                <a:lnTo>
                  <a:pt x="0" y="5924"/>
                </a:lnTo>
                <a:cubicBezTo>
                  <a:pt x="2212" y="5131"/>
                  <a:pt x="4316" y="4071"/>
                  <a:pt x="6558" y="4071"/>
                </a:cubicBezTo>
                <a:cubicBezTo>
                  <a:pt x="6937" y="4071"/>
                  <a:pt x="7320" y="4101"/>
                  <a:pt x="7707" y="4168"/>
                </a:cubicBezTo>
                <a:cubicBezTo>
                  <a:pt x="9049" y="4387"/>
                  <a:pt x="10171" y="5046"/>
                  <a:pt x="11439" y="5436"/>
                </a:cubicBezTo>
                <a:cubicBezTo>
                  <a:pt x="12854" y="5851"/>
                  <a:pt x="14390" y="5973"/>
                  <a:pt x="15902" y="6070"/>
                </a:cubicBezTo>
                <a:cubicBezTo>
                  <a:pt x="21369" y="6417"/>
                  <a:pt x="26835" y="6576"/>
                  <a:pt x="32316" y="6576"/>
                </a:cubicBezTo>
                <a:cubicBezTo>
                  <a:pt x="33389" y="6576"/>
                  <a:pt x="34462" y="6570"/>
                  <a:pt x="35536" y="6558"/>
                </a:cubicBezTo>
                <a:cubicBezTo>
                  <a:pt x="31390" y="6412"/>
                  <a:pt x="27292" y="5851"/>
                  <a:pt x="23268" y="4826"/>
                </a:cubicBezTo>
                <a:cubicBezTo>
                  <a:pt x="25338" y="4383"/>
                  <a:pt x="27448" y="4225"/>
                  <a:pt x="29580" y="4225"/>
                </a:cubicBezTo>
                <a:cubicBezTo>
                  <a:pt x="34128" y="4225"/>
                  <a:pt x="38774" y="4944"/>
                  <a:pt x="43341" y="5143"/>
                </a:cubicBezTo>
                <a:cubicBezTo>
                  <a:pt x="44191" y="5178"/>
                  <a:pt x="45042" y="5194"/>
                  <a:pt x="45893" y="5194"/>
                </a:cubicBezTo>
                <a:cubicBezTo>
                  <a:pt x="50407" y="5194"/>
                  <a:pt x="54919" y="4749"/>
                  <a:pt x="59414" y="4339"/>
                </a:cubicBezTo>
                <a:cubicBezTo>
                  <a:pt x="63901" y="3900"/>
                  <a:pt x="68462" y="3461"/>
                  <a:pt x="72730" y="2265"/>
                </a:cubicBezTo>
                <a:cubicBezTo>
                  <a:pt x="70452" y="1811"/>
                  <a:pt x="68142" y="1652"/>
                  <a:pt x="65813" y="1652"/>
                </a:cubicBezTo>
                <a:cubicBezTo>
                  <a:pt x="60350" y="1652"/>
                  <a:pt x="54781" y="2528"/>
                  <a:pt x="49275" y="2528"/>
                </a:cubicBezTo>
                <a:cubicBezTo>
                  <a:pt x="48434" y="2528"/>
                  <a:pt x="47593" y="2508"/>
                  <a:pt x="46755" y="2461"/>
                </a:cubicBezTo>
                <a:cubicBezTo>
                  <a:pt x="40531" y="2132"/>
                  <a:pt x="34410" y="350"/>
                  <a:pt x="28276" y="350"/>
                </a:cubicBezTo>
                <a:cubicBezTo>
                  <a:pt x="27128" y="350"/>
                  <a:pt x="25979" y="412"/>
                  <a:pt x="24829" y="558"/>
                </a:cubicBezTo>
                <a:cubicBezTo>
                  <a:pt x="23024" y="802"/>
                  <a:pt x="21268" y="1217"/>
                  <a:pt x="19463" y="1266"/>
                </a:cubicBezTo>
                <a:cubicBezTo>
                  <a:pt x="19310" y="1271"/>
                  <a:pt x="19157" y="1273"/>
                  <a:pt x="19005" y="1273"/>
                </a:cubicBezTo>
                <a:cubicBezTo>
                  <a:pt x="17014" y="1273"/>
                  <a:pt x="15045" y="851"/>
                  <a:pt x="13098" y="534"/>
                </a:cubicBezTo>
                <a:cubicBezTo>
                  <a:pt x="10753" y="178"/>
                  <a:pt x="8395" y="0"/>
                  <a:pt x="60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17"/>
          <p:cNvSpPr txBox="1">
            <a:spLocks noGrp="1"/>
          </p:cNvSpPr>
          <p:nvPr>
            <p:ph type="title" idx="15"/>
          </p:nvPr>
        </p:nvSpPr>
        <p:spPr>
          <a:xfrm>
            <a:off x="713225" y="537600"/>
            <a:ext cx="4888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_1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32"/>
          <p:cNvSpPr txBox="1">
            <a:spLocks noGrp="1"/>
          </p:cNvSpPr>
          <p:nvPr>
            <p:ph type="title"/>
          </p:nvPr>
        </p:nvSpPr>
        <p:spPr>
          <a:xfrm>
            <a:off x="2098350" y="2044563"/>
            <a:ext cx="49473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41" name="Google Shape;441;p32"/>
          <p:cNvSpPr txBox="1">
            <a:spLocks noGrp="1"/>
          </p:cNvSpPr>
          <p:nvPr>
            <p:ph type="subTitle" idx="1"/>
          </p:nvPr>
        </p:nvSpPr>
        <p:spPr>
          <a:xfrm>
            <a:off x="2098350" y="838488"/>
            <a:ext cx="4947300" cy="1161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2" name="Google Shape;442;p32"/>
          <p:cNvSpPr/>
          <p:nvPr/>
        </p:nvSpPr>
        <p:spPr>
          <a:xfrm>
            <a:off x="7262675" y="2570550"/>
            <a:ext cx="1526400" cy="1526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3" name="Google Shape;443;p32"/>
          <p:cNvGrpSpPr/>
          <p:nvPr/>
        </p:nvGrpSpPr>
        <p:grpSpPr>
          <a:xfrm>
            <a:off x="-556900" y="2318817"/>
            <a:ext cx="2540247" cy="2381442"/>
            <a:chOff x="0" y="2372765"/>
            <a:chExt cx="2893550" cy="2712657"/>
          </a:xfrm>
        </p:grpSpPr>
        <p:sp>
          <p:nvSpPr>
            <p:cNvPr id="444" name="Google Shape;444;p32"/>
            <p:cNvSpPr/>
            <p:nvPr/>
          </p:nvSpPr>
          <p:spPr>
            <a:xfrm>
              <a:off x="0" y="2372765"/>
              <a:ext cx="2893550" cy="1361820"/>
            </a:xfrm>
            <a:custGeom>
              <a:avLst/>
              <a:gdLst/>
              <a:ahLst/>
              <a:cxnLst/>
              <a:rect l="l" t="t" r="r" b="b"/>
              <a:pathLst>
                <a:path w="59043" h="27788" extrusionOk="0">
                  <a:moveTo>
                    <a:pt x="31223" y="1"/>
                  </a:moveTo>
                  <a:lnTo>
                    <a:pt x="18814" y="18380"/>
                  </a:lnTo>
                  <a:lnTo>
                    <a:pt x="2569" y="22683"/>
                  </a:lnTo>
                  <a:lnTo>
                    <a:pt x="1" y="27787"/>
                  </a:lnTo>
                  <a:lnTo>
                    <a:pt x="59043" y="27787"/>
                  </a:lnTo>
                  <a:lnTo>
                    <a:pt x="49203" y="24818"/>
                  </a:lnTo>
                  <a:lnTo>
                    <a:pt x="45767" y="18380"/>
                  </a:lnTo>
                  <a:lnTo>
                    <a:pt x="45767" y="11542"/>
                  </a:lnTo>
                  <a:lnTo>
                    <a:pt x="312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922020" y="2372765"/>
              <a:ext cx="608183" cy="1361820"/>
            </a:xfrm>
            <a:custGeom>
              <a:avLst/>
              <a:gdLst/>
              <a:ahLst/>
              <a:cxnLst/>
              <a:rect l="l" t="t" r="r" b="b"/>
              <a:pathLst>
                <a:path w="12410" h="27788" extrusionOk="0">
                  <a:moveTo>
                    <a:pt x="12409" y="1"/>
                  </a:moveTo>
                  <a:lnTo>
                    <a:pt x="0" y="18380"/>
                  </a:lnTo>
                  <a:lnTo>
                    <a:pt x="2235" y="27787"/>
                  </a:lnTo>
                  <a:lnTo>
                    <a:pt x="7572" y="19448"/>
                  </a:lnTo>
                  <a:lnTo>
                    <a:pt x="124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0" y="3484394"/>
              <a:ext cx="580396" cy="250183"/>
            </a:xfrm>
            <a:custGeom>
              <a:avLst/>
              <a:gdLst/>
              <a:ahLst/>
              <a:cxnLst/>
              <a:rect l="l" t="t" r="r" b="b"/>
              <a:pathLst>
                <a:path w="11843" h="5105" extrusionOk="0">
                  <a:moveTo>
                    <a:pt x="2569" y="0"/>
                  </a:moveTo>
                  <a:lnTo>
                    <a:pt x="1" y="5104"/>
                  </a:lnTo>
                  <a:lnTo>
                    <a:pt x="11843" y="5104"/>
                  </a:lnTo>
                  <a:lnTo>
                    <a:pt x="256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031551" y="3325807"/>
              <a:ext cx="498651" cy="408772"/>
            </a:xfrm>
            <a:custGeom>
              <a:avLst/>
              <a:gdLst/>
              <a:ahLst/>
              <a:cxnLst/>
              <a:rect l="l" t="t" r="r" b="b"/>
              <a:pathLst>
                <a:path w="10175" h="8341" extrusionOk="0">
                  <a:moveTo>
                    <a:pt x="5337" y="1"/>
                  </a:moveTo>
                  <a:lnTo>
                    <a:pt x="0" y="8340"/>
                  </a:lnTo>
                  <a:lnTo>
                    <a:pt x="10174" y="8340"/>
                  </a:lnTo>
                  <a:lnTo>
                    <a:pt x="53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1968223" y="3273516"/>
              <a:ext cx="443077" cy="461063"/>
            </a:xfrm>
            <a:custGeom>
              <a:avLst/>
              <a:gdLst/>
              <a:ahLst/>
              <a:cxnLst/>
              <a:rect l="l" t="t" r="r" b="b"/>
              <a:pathLst>
                <a:path w="9041" h="9408" extrusionOk="0">
                  <a:moveTo>
                    <a:pt x="5605" y="0"/>
                  </a:moveTo>
                  <a:lnTo>
                    <a:pt x="1" y="9407"/>
                  </a:lnTo>
                  <a:lnTo>
                    <a:pt x="8740" y="9407"/>
                  </a:lnTo>
                  <a:lnTo>
                    <a:pt x="9041" y="6438"/>
                  </a:lnTo>
                  <a:lnTo>
                    <a:pt x="560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1968223" y="3273516"/>
              <a:ext cx="274687" cy="461063"/>
            </a:xfrm>
            <a:custGeom>
              <a:avLst/>
              <a:gdLst/>
              <a:ahLst/>
              <a:cxnLst/>
              <a:rect l="l" t="t" r="r" b="b"/>
              <a:pathLst>
                <a:path w="5605" h="9408" extrusionOk="0">
                  <a:moveTo>
                    <a:pt x="5605" y="0"/>
                  </a:moveTo>
                  <a:lnTo>
                    <a:pt x="1" y="9407"/>
                  </a:lnTo>
                  <a:lnTo>
                    <a:pt x="4504" y="9407"/>
                  </a:lnTo>
                  <a:cubicBezTo>
                    <a:pt x="3870" y="9407"/>
                    <a:pt x="5605" y="1"/>
                    <a:pt x="560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580342" y="3273516"/>
              <a:ext cx="451261" cy="461063"/>
            </a:xfrm>
            <a:custGeom>
              <a:avLst/>
              <a:gdLst/>
              <a:ahLst/>
              <a:cxnLst/>
              <a:rect l="l" t="t" r="r" b="b"/>
              <a:pathLst>
                <a:path w="9208" h="9408" extrusionOk="0">
                  <a:moveTo>
                    <a:pt x="6972" y="0"/>
                  </a:moveTo>
                  <a:lnTo>
                    <a:pt x="1" y="1835"/>
                  </a:lnTo>
                  <a:lnTo>
                    <a:pt x="6072" y="7172"/>
                  </a:lnTo>
                  <a:lnTo>
                    <a:pt x="6972" y="4303"/>
                  </a:lnTo>
                  <a:lnTo>
                    <a:pt x="9207" y="9407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1293101" y="2372765"/>
              <a:ext cx="675176" cy="1157459"/>
            </a:xfrm>
            <a:custGeom>
              <a:avLst/>
              <a:gdLst/>
              <a:ahLst/>
              <a:cxnLst/>
              <a:rect l="l" t="t" r="r" b="b"/>
              <a:pathLst>
                <a:path w="13777" h="23618" extrusionOk="0">
                  <a:moveTo>
                    <a:pt x="4837" y="1"/>
                  </a:moveTo>
                  <a:lnTo>
                    <a:pt x="0" y="19448"/>
                  </a:lnTo>
                  <a:lnTo>
                    <a:pt x="3136" y="12343"/>
                  </a:lnTo>
                  <a:lnTo>
                    <a:pt x="5638" y="11709"/>
                  </a:lnTo>
                  <a:lnTo>
                    <a:pt x="8606" y="17513"/>
                  </a:lnTo>
                  <a:lnTo>
                    <a:pt x="13777" y="23617"/>
                  </a:lnTo>
                  <a:lnTo>
                    <a:pt x="11308" y="17380"/>
                  </a:lnTo>
                  <a:lnTo>
                    <a:pt x="10675" y="11709"/>
                  </a:lnTo>
                  <a:lnTo>
                    <a:pt x="48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1293101" y="2946541"/>
              <a:ext cx="276304" cy="788041"/>
            </a:xfrm>
            <a:custGeom>
              <a:avLst/>
              <a:gdLst/>
              <a:ahLst/>
              <a:cxnLst/>
              <a:rect l="l" t="t" r="r" b="b"/>
              <a:pathLst>
                <a:path w="5638" h="16080" extrusionOk="0">
                  <a:moveTo>
                    <a:pt x="5638" y="1"/>
                  </a:moveTo>
                  <a:lnTo>
                    <a:pt x="3136" y="635"/>
                  </a:lnTo>
                  <a:lnTo>
                    <a:pt x="0" y="7740"/>
                  </a:lnTo>
                  <a:lnTo>
                    <a:pt x="4837" y="16079"/>
                  </a:lnTo>
                  <a:lnTo>
                    <a:pt x="3136" y="9441"/>
                  </a:lnTo>
                  <a:lnTo>
                    <a:pt x="56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125899" y="3484394"/>
              <a:ext cx="251801" cy="250183"/>
            </a:xfrm>
            <a:custGeom>
              <a:avLst/>
              <a:gdLst/>
              <a:ahLst/>
              <a:cxnLst/>
              <a:rect l="l" t="t" r="r" b="b"/>
              <a:pathLst>
                <a:path w="5138" h="5105" extrusionOk="0">
                  <a:moveTo>
                    <a:pt x="0" y="0"/>
                  </a:moveTo>
                  <a:lnTo>
                    <a:pt x="2802" y="5104"/>
                  </a:lnTo>
                  <a:lnTo>
                    <a:pt x="5137" y="51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 rot="10800000" flipH="1">
              <a:off x="0" y="3723602"/>
              <a:ext cx="2893550" cy="1361820"/>
            </a:xfrm>
            <a:custGeom>
              <a:avLst/>
              <a:gdLst/>
              <a:ahLst/>
              <a:cxnLst/>
              <a:rect l="l" t="t" r="r" b="b"/>
              <a:pathLst>
                <a:path w="59043" h="27788" extrusionOk="0">
                  <a:moveTo>
                    <a:pt x="31223" y="1"/>
                  </a:moveTo>
                  <a:lnTo>
                    <a:pt x="18814" y="18380"/>
                  </a:lnTo>
                  <a:lnTo>
                    <a:pt x="2569" y="22683"/>
                  </a:lnTo>
                  <a:lnTo>
                    <a:pt x="1" y="27787"/>
                  </a:lnTo>
                  <a:lnTo>
                    <a:pt x="59043" y="27787"/>
                  </a:lnTo>
                  <a:lnTo>
                    <a:pt x="49203" y="24818"/>
                  </a:lnTo>
                  <a:lnTo>
                    <a:pt x="45767" y="18380"/>
                  </a:lnTo>
                  <a:lnTo>
                    <a:pt x="45767" y="11542"/>
                  </a:lnTo>
                  <a:lnTo>
                    <a:pt x="31223" y="1"/>
                  </a:lnTo>
                  <a:close/>
                </a:path>
              </a:pathLst>
            </a:custGeom>
            <a:solidFill>
              <a:srgbClr val="6B919E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5" name="Google Shape;455;p32"/>
          <p:cNvSpPr/>
          <p:nvPr/>
        </p:nvSpPr>
        <p:spPr>
          <a:xfrm>
            <a:off x="825" y="3517500"/>
            <a:ext cx="9144064" cy="1626058"/>
          </a:xfrm>
          <a:custGeom>
            <a:avLst/>
            <a:gdLst/>
            <a:ahLst/>
            <a:cxnLst/>
            <a:rect l="l" t="t" r="r" b="b"/>
            <a:pathLst>
              <a:path w="208483" h="100173" extrusionOk="0">
                <a:moveTo>
                  <a:pt x="0" y="1"/>
                </a:moveTo>
                <a:lnTo>
                  <a:pt x="208482" y="1"/>
                </a:lnTo>
                <a:lnTo>
                  <a:pt x="208482" y="100172"/>
                </a:lnTo>
                <a:lnTo>
                  <a:pt x="0" y="100172"/>
                </a:lnTo>
                <a:close/>
              </a:path>
            </a:pathLst>
          </a:custGeom>
          <a:gradFill>
            <a:gsLst>
              <a:gs pos="0">
                <a:srgbClr val="D0F3FF">
                  <a:alpha val="32549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2"/>
          <p:cNvSpPr/>
          <p:nvPr/>
        </p:nvSpPr>
        <p:spPr>
          <a:xfrm>
            <a:off x="180511" y="1541975"/>
            <a:ext cx="277222" cy="126016"/>
          </a:xfrm>
          <a:custGeom>
            <a:avLst/>
            <a:gdLst/>
            <a:ahLst/>
            <a:cxnLst/>
            <a:rect l="l" t="t" r="r" b="b"/>
            <a:pathLst>
              <a:path w="8507" h="3867" extrusionOk="0">
                <a:moveTo>
                  <a:pt x="1" y="1"/>
                </a:moveTo>
                <a:lnTo>
                  <a:pt x="1" y="1"/>
                </a:lnTo>
                <a:cubicBezTo>
                  <a:pt x="401" y="901"/>
                  <a:pt x="1568" y="1302"/>
                  <a:pt x="2102" y="1602"/>
                </a:cubicBezTo>
                <a:cubicBezTo>
                  <a:pt x="2369" y="1769"/>
                  <a:pt x="2936" y="2169"/>
                  <a:pt x="2936" y="2636"/>
                </a:cubicBezTo>
                <a:lnTo>
                  <a:pt x="1502" y="3103"/>
                </a:lnTo>
                <a:cubicBezTo>
                  <a:pt x="1702" y="3446"/>
                  <a:pt x="2172" y="3470"/>
                  <a:pt x="2554" y="3470"/>
                </a:cubicBezTo>
                <a:cubicBezTo>
                  <a:pt x="2617" y="3470"/>
                  <a:pt x="2679" y="3470"/>
                  <a:pt x="2736" y="3470"/>
                </a:cubicBezTo>
                <a:cubicBezTo>
                  <a:pt x="3069" y="3470"/>
                  <a:pt x="3103" y="3637"/>
                  <a:pt x="3370" y="3737"/>
                </a:cubicBezTo>
                <a:cubicBezTo>
                  <a:pt x="3633" y="3824"/>
                  <a:pt x="3901" y="3866"/>
                  <a:pt x="4165" y="3866"/>
                </a:cubicBezTo>
                <a:cubicBezTo>
                  <a:pt x="4807" y="3866"/>
                  <a:pt x="5423" y="3618"/>
                  <a:pt x="5871" y="3170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54" y="2578"/>
                  <a:pt x="6269" y="2537"/>
                  <a:pt x="6609" y="2537"/>
                </a:cubicBezTo>
                <a:cubicBezTo>
                  <a:pt x="6961" y="2537"/>
                  <a:pt x="7339" y="2580"/>
                  <a:pt x="7659" y="2580"/>
                </a:cubicBezTo>
                <a:cubicBezTo>
                  <a:pt x="7747" y="2580"/>
                  <a:pt x="7829" y="2577"/>
                  <a:pt x="7906" y="2569"/>
                </a:cubicBezTo>
                <a:lnTo>
                  <a:pt x="8273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6"/>
                  <a:pt x="8440" y="2269"/>
                  <a:pt x="8507" y="2069"/>
                </a:cubicBezTo>
                <a:lnTo>
                  <a:pt x="8507" y="2069"/>
                </a:lnTo>
                <a:cubicBezTo>
                  <a:pt x="8123" y="2169"/>
                  <a:pt x="7739" y="2219"/>
                  <a:pt x="7360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2" y="2051"/>
                  <a:pt x="5935" y="2051"/>
                </a:cubicBezTo>
                <a:cubicBezTo>
                  <a:pt x="5134" y="2051"/>
                  <a:pt x="5416" y="2513"/>
                  <a:pt x="4679" y="2513"/>
                </a:cubicBezTo>
                <a:cubicBezTo>
                  <a:pt x="4617" y="2513"/>
                  <a:pt x="4548" y="2509"/>
                  <a:pt x="4470" y="2502"/>
                </a:cubicBezTo>
                <a:lnTo>
                  <a:pt x="4204" y="2069"/>
                </a:lnTo>
                <a:cubicBezTo>
                  <a:pt x="4187" y="2060"/>
                  <a:pt x="4179" y="2058"/>
                  <a:pt x="4173" y="2058"/>
                </a:cubicBezTo>
                <a:cubicBezTo>
                  <a:pt x="4168" y="2058"/>
                  <a:pt x="4166" y="2060"/>
                  <a:pt x="4162" y="2060"/>
                </a:cubicBezTo>
                <a:cubicBezTo>
                  <a:pt x="4154" y="2060"/>
                  <a:pt x="4137" y="2052"/>
                  <a:pt x="4070" y="2002"/>
                </a:cubicBezTo>
                <a:cubicBezTo>
                  <a:pt x="4020" y="1935"/>
                  <a:pt x="4020" y="1935"/>
                  <a:pt x="4024" y="1935"/>
                </a:cubicBezTo>
                <a:cubicBezTo>
                  <a:pt x="4028" y="1935"/>
                  <a:pt x="4037" y="1935"/>
                  <a:pt x="4003" y="1869"/>
                </a:cubicBezTo>
                <a:cubicBezTo>
                  <a:pt x="3803" y="1769"/>
                  <a:pt x="3703" y="1635"/>
                  <a:pt x="3470" y="1502"/>
                </a:cubicBezTo>
                <a:cubicBezTo>
                  <a:pt x="2602" y="1035"/>
                  <a:pt x="1235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2"/>
          <p:cNvSpPr/>
          <p:nvPr/>
        </p:nvSpPr>
        <p:spPr>
          <a:xfrm flipH="1">
            <a:off x="1129311" y="1973712"/>
            <a:ext cx="277222" cy="126016"/>
          </a:xfrm>
          <a:custGeom>
            <a:avLst/>
            <a:gdLst/>
            <a:ahLst/>
            <a:cxnLst/>
            <a:rect l="l" t="t" r="r" b="b"/>
            <a:pathLst>
              <a:path w="8507" h="3867" extrusionOk="0">
                <a:moveTo>
                  <a:pt x="1" y="1"/>
                </a:moveTo>
                <a:lnTo>
                  <a:pt x="1" y="1"/>
                </a:lnTo>
                <a:cubicBezTo>
                  <a:pt x="401" y="901"/>
                  <a:pt x="1568" y="1302"/>
                  <a:pt x="2102" y="1602"/>
                </a:cubicBezTo>
                <a:cubicBezTo>
                  <a:pt x="2369" y="1769"/>
                  <a:pt x="2936" y="2169"/>
                  <a:pt x="2936" y="2636"/>
                </a:cubicBezTo>
                <a:lnTo>
                  <a:pt x="1502" y="3103"/>
                </a:lnTo>
                <a:cubicBezTo>
                  <a:pt x="1702" y="3446"/>
                  <a:pt x="2172" y="3470"/>
                  <a:pt x="2554" y="3470"/>
                </a:cubicBezTo>
                <a:cubicBezTo>
                  <a:pt x="2617" y="3470"/>
                  <a:pt x="2679" y="3470"/>
                  <a:pt x="2736" y="3470"/>
                </a:cubicBezTo>
                <a:cubicBezTo>
                  <a:pt x="3069" y="3470"/>
                  <a:pt x="3103" y="3637"/>
                  <a:pt x="3370" y="3737"/>
                </a:cubicBezTo>
                <a:cubicBezTo>
                  <a:pt x="3633" y="3824"/>
                  <a:pt x="3901" y="3866"/>
                  <a:pt x="4165" y="3866"/>
                </a:cubicBezTo>
                <a:cubicBezTo>
                  <a:pt x="4807" y="3866"/>
                  <a:pt x="5423" y="3618"/>
                  <a:pt x="5871" y="3170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54" y="2578"/>
                  <a:pt x="6269" y="2537"/>
                  <a:pt x="6609" y="2537"/>
                </a:cubicBezTo>
                <a:cubicBezTo>
                  <a:pt x="6961" y="2537"/>
                  <a:pt x="7339" y="2580"/>
                  <a:pt x="7659" y="2580"/>
                </a:cubicBezTo>
                <a:cubicBezTo>
                  <a:pt x="7747" y="2580"/>
                  <a:pt x="7829" y="2577"/>
                  <a:pt x="7906" y="2569"/>
                </a:cubicBezTo>
                <a:lnTo>
                  <a:pt x="8273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6"/>
                  <a:pt x="8440" y="2269"/>
                  <a:pt x="8507" y="2069"/>
                </a:cubicBezTo>
                <a:lnTo>
                  <a:pt x="8507" y="2069"/>
                </a:lnTo>
                <a:cubicBezTo>
                  <a:pt x="8123" y="2169"/>
                  <a:pt x="7739" y="2219"/>
                  <a:pt x="7360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2" y="2051"/>
                  <a:pt x="5935" y="2051"/>
                </a:cubicBezTo>
                <a:cubicBezTo>
                  <a:pt x="5134" y="2051"/>
                  <a:pt x="5416" y="2513"/>
                  <a:pt x="4679" y="2513"/>
                </a:cubicBezTo>
                <a:cubicBezTo>
                  <a:pt x="4617" y="2513"/>
                  <a:pt x="4548" y="2509"/>
                  <a:pt x="4470" y="2502"/>
                </a:cubicBezTo>
                <a:lnTo>
                  <a:pt x="4204" y="2069"/>
                </a:lnTo>
                <a:cubicBezTo>
                  <a:pt x="4187" y="2060"/>
                  <a:pt x="4179" y="2058"/>
                  <a:pt x="4173" y="2058"/>
                </a:cubicBezTo>
                <a:cubicBezTo>
                  <a:pt x="4168" y="2058"/>
                  <a:pt x="4166" y="2060"/>
                  <a:pt x="4162" y="2060"/>
                </a:cubicBezTo>
                <a:cubicBezTo>
                  <a:pt x="4154" y="2060"/>
                  <a:pt x="4137" y="2052"/>
                  <a:pt x="4070" y="2002"/>
                </a:cubicBezTo>
                <a:cubicBezTo>
                  <a:pt x="4020" y="1935"/>
                  <a:pt x="4020" y="1935"/>
                  <a:pt x="4024" y="1935"/>
                </a:cubicBezTo>
                <a:cubicBezTo>
                  <a:pt x="4028" y="1935"/>
                  <a:pt x="4037" y="1935"/>
                  <a:pt x="4003" y="1869"/>
                </a:cubicBezTo>
                <a:cubicBezTo>
                  <a:pt x="3803" y="1769"/>
                  <a:pt x="3703" y="1635"/>
                  <a:pt x="3470" y="1502"/>
                </a:cubicBezTo>
                <a:cubicBezTo>
                  <a:pt x="2602" y="1035"/>
                  <a:pt x="1235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2"/>
          <p:cNvSpPr/>
          <p:nvPr/>
        </p:nvSpPr>
        <p:spPr>
          <a:xfrm>
            <a:off x="8430786" y="2836262"/>
            <a:ext cx="277222" cy="126016"/>
          </a:xfrm>
          <a:custGeom>
            <a:avLst/>
            <a:gdLst/>
            <a:ahLst/>
            <a:cxnLst/>
            <a:rect l="l" t="t" r="r" b="b"/>
            <a:pathLst>
              <a:path w="8507" h="3867" extrusionOk="0">
                <a:moveTo>
                  <a:pt x="1" y="1"/>
                </a:moveTo>
                <a:lnTo>
                  <a:pt x="1" y="1"/>
                </a:lnTo>
                <a:cubicBezTo>
                  <a:pt x="401" y="901"/>
                  <a:pt x="1568" y="1302"/>
                  <a:pt x="2102" y="1602"/>
                </a:cubicBezTo>
                <a:cubicBezTo>
                  <a:pt x="2369" y="1769"/>
                  <a:pt x="2936" y="2169"/>
                  <a:pt x="2936" y="2636"/>
                </a:cubicBezTo>
                <a:lnTo>
                  <a:pt x="1502" y="3103"/>
                </a:lnTo>
                <a:cubicBezTo>
                  <a:pt x="1702" y="3446"/>
                  <a:pt x="2172" y="3470"/>
                  <a:pt x="2554" y="3470"/>
                </a:cubicBezTo>
                <a:cubicBezTo>
                  <a:pt x="2617" y="3470"/>
                  <a:pt x="2679" y="3470"/>
                  <a:pt x="2736" y="3470"/>
                </a:cubicBezTo>
                <a:cubicBezTo>
                  <a:pt x="3069" y="3470"/>
                  <a:pt x="3103" y="3637"/>
                  <a:pt x="3370" y="3737"/>
                </a:cubicBezTo>
                <a:cubicBezTo>
                  <a:pt x="3633" y="3824"/>
                  <a:pt x="3901" y="3866"/>
                  <a:pt x="4165" y="3866"/>
                </a:cubicBezTo>
                <a:cubicBezTo>
                  <a:pt x="4807" y="3866"/>
                  <a:pt x="5423" y="3618"/>
                  <a:pt x="5871" y="3170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54" y="2578"/>
                  <a:pt x="6269" y="2537"/>
                  <a:pt x="6609" y="2537"/>
                </a:cubicBezTo>
                <a:cubicBezTo>
                  <a:pt x="6961" y="2537"/>
                  <a:pt x="7339" y="2580"/>
                  <a:pt x="7659" y="2580"/>
                </a:cubicBezTo>
                <a:cubicBezTo>
                  <a:pt x="7747" y="2580"/>
                  <a:pt x="7829" y="2577"/>
                  <a:pt x="7906" y="2569"/>
                </a:cubicBezTo>
                <a:lnTo>
                  <a:pt x="8273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6"/>
                  <a:pt x="8440" y="2269"/>
                  <a:pt x="8507" y="2069"/>
                </a:cubicBezTo>
                <a:lnTo>
                  <a:pt x="8507" y="2069"/>
                </a:lnTo>
                <a:cubicBezTo>
                  <a:pt x="8123" y="2169"/>
                  <a:pt x="7739" y="2219"/>
                  <a:pt x="7360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2" y="2051"/>
                  <a:pt x="5935" y="2051"/>
                </a:cubicBezTo>
                <a:cubicBezTo>
                  <a:pt x="5134" y="2051"/>
                  <a:pt x="5416" y="2513"/>
                  <a:pt x="4679" y="2513"/>
                </a:cubicBezTo>
                <a:cubicBezTo>
                  <a:pt x="4617" y="2513"/>
                  <a:pt x="4548" y="2509"/>
                  <a:pt x="4470" y="2502"/>
                </a:cubicBezTo>
                <a:lnTo>
                  <a:pt x="4204" y="2069"/>
                </a:lnTo>
                <a:cubicBezTo>
                  <a:pt x="4187" y="2060"/>
                  <a:pt x="4179" y="2058"/>
                  <a:pt x="4173" y="2058"/>
                </a:cubicBezTo>
                <a:cubicBezTo>
                  <a:pt x="4168" y="2058"/>
                  <a:pt x="4166" y="2060"/>
                  <a:pt x="4162" y="2060"/>
                </a:cubicBezTo>
                <a:cubicBezTo>
                  <a:pt x="4154" y="2060"/>
                  <a:pt x="4137" y="2052"/>
                  <a:pt x="4070" y="2002"/>
                </a:cubicBezTo>
                <a:cubicBezTo>
                  <a:pt x="4020" y="1935"/>
                  <a:pt x="4020" y="1935"/>
                  <a:pt x="4024" y="1935"/>
                </a:cubicBezTo>
                <a:cubicBezTo>
                  <a:pt x="4028" y="1935"/>
                  <a:pt x="4037" y="1935"/>
                  <a:pt x="4003" y="1869"/>
                </a:cubicBezTo>
                <a:cubicBezTo>
                  <a:pt x="3803" y="1769"/>
                  <a:pt x="3703" y="1635"/>
                  <a:pt x="3470" y="1502"/>
                </a:cubicBezTo>
                <a:cubicBezTo>
                  <a:pt x="2602" y="1035"/>
                  <a:pt x="1235" y="668"/>
                  <a:pt x="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36"/>
          <p:cNvSpPr/>
          <p:nvPr/>
        </p:nvSpPr>
        <p:spPr>
          <a:xfrm>
            <a:off x="-75550" y="200100"/>
            <a:ext cx="2999813" cy="295452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36"/>
          <p:cNvSpPr/>
          <p:nvPr/>
        </p:nvSpPr>
        <p:spPr>
          <a:xfrm>
            <a:off x="6070575" y="4056851"/>
            <a:ext cx="3073373" cy="262494"/>
          </a:xfrm>
          <a:custGeom>
            <a:avLst/>
            <a:gdLst/>
            <a:ahLst/>
            <a:cxnLst/>
            <a:rect l="l" t="t" r="r" b="b"/>
            <a:pathLst>
              <a:path w="74828" h="6391" extrusionOk="0">
                <a:moveTo>
                  <a:pt x="74828" y="0"/>
                </a:moveTo>
                <a:cubicBezTo>
                  <a:pt x="54536" y="1366"/>
                  <a:pt x="34146" y="1586"/>
                  <a:pt x="13756" y="1781"/>
                </a:cubicBezTo>
                <a:lnTo>
                  <a:pt x="27122" y="3098"/>
                </a:lnTo>
                <a:cubicBezTo>
                  <a:pt x="20189" y="3829"/>
                  <a:pt x="13243" y="4199"/>
                  <a:pt x="6292" y="4199"/>
                </a:cubicBezTo>
                <a:cubicBezTo>
                  <a:pt x="4195" y="4199"/>
                  <a:pt x="2098" y="4166"/>
                  <a:pt x="0" y="4098"/>
                </a:cubicBezTo>
                <a:lnTo>
                  <a:pt x="0" y="4098"/>
                </a:lnTo>
                <a:cubicBezTo>
                  <a:pt x="7559" y="5276"/>
                  <a:pt x="15184" y="5861"/>
                  <a:pt x="22816" y="5861"/>
                </a:cubicBezTo>
                <a:cubicBezTo>
                  <a:pt x="26561" y="5861"/>
                  <a:pt x="30307" y="5720"/>
                  <a:pt x="34048" y="5439"/>
                </a:cubicBezTo>
                <a:cubicBezTo>
                  <a:pt x="37487" y="5171"/>
                  <a:pt x="40926" y="4805"/>
                  <a:pt x="44390" y="4659"/>
                </a:cubicBezTo>
                <a:cubicBezTo>
                  <a:pt x="45675" y="4602"/>
                  <a:pt x="46963" y="4578"/>
                  <a:pt x="48252" y="4578"/>
                </a:cubicBezTo>
                <a:cubicBezTo>
                  <a:pt x="51364" y="4578"/>
                  <a:pt x="54480" y="4716"/>
                  <a:pt x="57584" y="4854"/>
                </a:cubicBezTo>
                <a:cubicBezTo>
                  <a:pt x="63340" y="5098"/>
                  <a:pt x="69243" y="5366"/>
                  <a:pt x="74828" y="6390"/>
                </a:cubicBezTo>
                <a:lnTo>
                  <a:pt x="748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36"/>
          <p:cNvSpPr/>
          <p:nvPr/>
        </p:nvSpPr>
        <p:spPr>
          <a:xfrm>
            <a:off x="-800" y="3021547"/>
            <a:ext cx="9145628" cy="3948820"/>
          </a:xfrm>
          <a:custGeom>
            <a:avLst/>
            <a:gdLst/>
            <a:ahLst/>
            <a:cxnLst/>
            <a:rect l="l" t="t" r="r" b="b"/>
            <a:pathLst>
              <a:path w="208483" h="100173" extrusionOk="0">
                <a:moveTo>
                  <a:pt x="0" y="1"/>
                </a:moveTo>
                <a:lnTo>
                  <a:pt x="208482" y="1"/>
                </a:lnTo>
                <a:lnTo>
                  <a:pt x="208482" y="100172"/>
                </a:lnTo>
                <a:lnTo>
                  <a:pt x="0" y="100172"/>
                </a:lnTo>
                <a:close/>
              </a:path>
            </a:pathLst>
          </a:custGeom>
          <a:gradFill>
            <a:gsLst>
              <a:gs pos="0">
                <a:srgbClr val="D0F3FF">
                  <a:alpha val="69411"/>
                </a:srgbClr>
              </a:gs>
              <a:gs pos="2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1"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37"/>
          <p:cNvSpPr/>
          <p:nvPr/>
        </p:nvSpPr>
        <p:spPr>
          <a:xfrm>
            <a:off x="3115386" y="72637"/>
            <a:ext cx="277222" cy="126016"/>
          </a:xfrm>
          <a:custGeom>
            <a:avLst/>
            <a:gdLst/>
            <a:ahLst/>
            <a:cxnLst/>
            <a:rect l="l" t="t" r="r" b="b"/>
            <a:pathLst>
              <a:path w="8507" h="3867" extrusionOk="0">
                <a:moveTo>
                  <a:pt x="1" y="1"/>
                </a:moveTo>
                <a:lnTo>
                  <a:pt x="1" y="1"/>
                </a:lnTo>
                <a:cubicBezTo>
                  <a:pt x="401" y="901"/>
                  <a:pt x="1568" y="1302"/>
                  <a:pt x="2102" y="1602"/>
                </a:cubicBezTo>
                <a:cubicBezTo>
                  <a:pt x="2369" y="1769"/>
                  <a:pt x="2936" y="2169"/>
                  <a:pt x="2936" y="2636"/>
                </a:cubicBezTo>
                <a:lnTo>
                  <a:pt x="1502" y="3103"/>
                </a:lnTo>
                <a:cubicBezTo>
                  <a:pt x="1702" y="3446"/>
                  <a:pt x="2172" y="3470"/>
                  <a:pt x="2554" y="3470"/>
                </a:cubicBezTo>
                <a:cubicBezTo>
                  <a:pt x="2617" y="3470"/>
                  <a:pt x="2679" y="3470"/>
                  <a:pt x="2736" y="3470"/>
                </a:cubicBezTo>
                <a:cubicBezTo>
                  <a:pt x="3069" y="3470"/>
                  <a:pt x="3103" y="3637"/>
                  <a:pt x="3370" y="3737"/>
                </a:cubicBezTo>
                <a:cubicBezTo>
                  <a:pt x="3633" y="3824"/>
                  <a:pt x="3901" y="3866"/>
                  <a:pt x="4165" y="3866"/>
                </a:cubicBezTo>
                <a:cubicBezTo>
                  <a:pt x="4807" y="3866"/>
                  <a:pt x="5423" y="3618"/>
                  <a:pt x="5871" y="3170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54" y="2578"/>
                  <a:pt x="6269" y="2537"/>
                  <a:pt x="6609" y="2537"/>
                </a:cubicBezTo>
                <a:cubicBezTo>
                  <a:pt x="6961" y="2537"/>
                  <a:pt x="7339" y="2580"/>
                  <a:pt x="7659" y="2580"/>
                </a:cubicBezTo>
                <a:cubicBezTo>
                  <a:pt x="7747" y="2580"/>
                  <a:pt x="7829" y="2577"/>
                  <a:pt x="7906" y="2569"/>
                </a:cubicBezTo>
                <a:lnTo>
                  <a:pt x="8273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6"/>
                  <a:pt x="8440" y="2269"/>
                  <a:pt x="8507" y="2069"/>
                </a:cubicBezTo>
                <a:lnTo>
                  <a:pt x="8507" y="2069"/>
                </a:lnTo>
                <a:cubicBezTo>
                  <a:pt x="8123" y="2169"/>
                  <a:pt x="7739" y="2219"/>
                  <a:pt x="7360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2" y="2051"/>
                  <a:pt x="5935" y="2051"/>
                </a:cubicBezTo>
                <a:cubicBezTo>
                  <a:pt x="5134" y="2051"/>
                  <a:pt x="5416" y="2513"/>
                  <a:pt x="4679" y="2513"/>
                </a:cubicBezTo>
                <a:cubicBezTo>
                  <a:pt x="4617" y="2513"/>
                  <a:pt x="4548" y="2509"/>
                  <a:pt x="4470" y="2502"/>
                </a:cubicBezTo>
                <a:lnTo>
                  <a:pt x="4204" y="2069"/>
                </a:lnTo>
                <a:cubicBezTo>
                  <a:pt x="4187" y="2060"/>
                  <a:pt x="4179" y="2058"/>
                  <a:pt x="4173" y="2058"/>
                </a:cubicBezTo>
                <a:cubicBezTo>
                  <a:pt x="4168" y="2058"/>
                  <a:pt x="4166" y="2060"/>
                  <a:pt x="4162" y="2060"/>
                </a:cubicBezTo>
                <a:cubicBezTo>
                  <a:pt x="4154" y="2060"/>
                  <a:pt x="4137" y="2052"/>
                  <a:pt x="4070" y="2002"/>
                </a:cubicBezTo>
                <a:cubicBezTo>
                  <a:pt x="4020" y="1935"/>
                  <a:pt x="4020" y="1935"/>
                  <a:pt x="4024" y="1935"/>
                </a:cubicBezTo>
                <a:cubicBezTo>
                  <a:pt x="4028" y="1935"/>
                  <a:pt x="4037" y="1935"/>
                  <a:pt x="4003" y="1869"/>
                </a:cubicBezTo>
                <a:cubicBezTo>
                  <a:pt x="3803" y="1769"/>
                  <a:pt x="3703" y="1635"/>
                  <a:pt x="3470" y="1502"/>
                </a:cubicBezTo>
                <a:cubicBezTo>
                  <a:pt x="2602" y="1035"/>
                  <a:pt x="1235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37"/>
          <p:cNvSpPr/>
          <p:nvPr/>
        </p:nvSpPr>
        <p:spPr>
          <a:xfrm>
            <a:off x="6867150" y="837300"/>
            <a:ext cx="1401000" cy="1401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1" name="Google Shape;551;p37"/>
          <p:cNvSpPr/>
          <p:nvPr/>
        </p:nvSpPr>
        <p:spPr>
          <a:xfrm>
            <a:off x="5657561" y="198662"/>
            <a:ext cx="277222" cy="126016"/>
          </a:xfrm>
          <a:custGeom>
            <a:avLst/>
            <a:gdLst/>
            <a:ahLst/>
            <a:cxnLst/>
            <a:rect l="l" t="t" r="r" b="b"/>
            <a:pathLst>
              <a:path w="8507" h="3867" extrusionOk="0">
                <a:moveTo>
                  <a:pt x="1" y="1"/>
                </a:moveTo>
                <a:lnTo>
                  <a:pt x="1" y="1"/>
                </a:lnTo>
                <a:cubicBezTo>
                  <a:pt x="401" y="901"/>
                  <a:pt x="1568" y="1302"/>
                  <a:pt x="2102" y="1602"/>
                </a:cubicBezTo>
                <a:cubicBezTo>
                  <a:pt x="2369" y="1769"/>
                  <a:pt x="2936" y="2169"/>
                  <a:pt x="2936" y="2636"/>
                </a:cubicBezTo>
                <a:lnTo>
                  <a:pt x="1502" y="3103"/>
                </a:lnTo>
                <a:cubicBezTo>
                  <a:pt x="1702" y="3446"/>
                  <a:pt x="2172" y="3470"/>
                  <a:pt x="2554" y="3470"/>
                </a:cubicBezTo>
                <a:cubicBezTo>
                  <a:pt x="2617" y="3470"/>
                  <a:pt x="2679" y="3470"/>
                  <a:pt x="2736" y="3470"/>
                </a:cubicBezTo>
                <a:cubicBezTo>
                  <a:pt x="3069" y="3470"/>
                  <a:pt x="3103" y="3637"/>
                  <a:pt x="3370" y="3737"/>
                </a:cubicBezTo>
                <a:cubicBezTo>
                  <a:pt x="3633" y="3824"/>
                  <a:pt x="3901" y="3866"/>
                  <a:pt x="4165" y="3866"/>
                </a:cubicBezTo>
                <a:cubicBezTo>
                  <a:pt x="4807" y="3866"/>
                  <a:pt x="5423" y="3618"/>
                  <a:pt x="5871" y="3170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54" y="2578"/>
                  <a:pt x="6269" y="2537"/>
                  <a:pt x="6609" y="2537"/>
                </a:cubicBezTo>
                <a:cubicBezTo>
                  <a:pt x="6961" y="2537"/>
                  <a:pt x="7339" y="2580"/>
                  <a:pt x="7659" y="2580"/>
                </a:cubicBezTo>
                <a:cubicBezTo>
                  <a:pt x="7747" y="2580"/>
                  <a:pt x="7829" y="2577"/>
                  <a:pt x="7906" y="2569"/>
                </a:cubicBezTo>
                <a:lnTo>
                  <a:pt x="8273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6"/>
                  <a:pt x="8440" y="2269"/>
                  <a:pt x="8507" y="2069"/>
                </a:cubicBezTo>
                <a:lnTo>
                  <a:pt x="8507" y="2069"/>
                </a:lnTo>
                <a:cubicBezTo>
                  <a:pt x="8123" y="2169"/>
                  <a:pt x="7739" y="2219"/>
                  <a:pt x="7360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2" y="2051"/>
                  <a:pt x="5935" y="2051"/>
                </a:cubicBezTo>
                <a:cubicBezTo>
                  <a:pt x="5134" y="2051"/>
                  <a:pt x="5416" y="2513"/>
                  <a:pt x="4679" y="2513"/>
                </a:cubicBezTo>
                <a:cubicBezTo>
                  <a:pt x="4617" y="2513"/>
                  <a:pt x="4548" y="2509"/>
                  <a:pt x="4470" y="2502"/>
                </a:cubicBezTo>
                <a:lnTo>
                  <a:pt x="4204" y="2069"/>
                </a:lnTo>
                <a:cubicBezTo>
                  <a:pt x="4187" y="2060"/>
                  <a:pt x="4179" y="2058"/>
                  <a:pt x="4173" y="2058"/>
                </a:cubicBezTo>
                <a:cubicBezTo>
                  <a:pt x="4168" y="2058"/>
                  <a:pt x="4166" y="2060"/>
                  <a:pt x="4162" y="2060"/>
                </a:cubicBezTo>
                <a:cubicBezTo>
                  <a:pt x="4154" y="2060"/>
                  <a:pt x="4137" y="2052"/>
                  <a:pt x="4070" y="2002"/>
                </a:cubicBezTo>
                <a:cubicBezTo>
                  <a:pt x="4020" y="1935"/>
                  <a:pt x="4020" y="1935"/>
                  <a:pt x="4024" y="1935"/>
                </a:cubicBezTo>
                <a:cubicBezTo>
                  <a:pt x="4028" y="1935"/>
                  <a:pt x="4037" y="1935"/>
                  <a:pt x="4003" y="1869"/>
                </a:cubicBezTo>
                <a:cubicBezTo>
                  <a:pt x="3803" y="1769"/>
                  <a:pt x="3703" y="1635"/>
                  <a:pt x="3470" y="1502"/>
                </a:cubicBezTo>
                <a:cubicBezTo>
                  <a:pt x="2602" y="1035"/>
                  <a:pt x="1235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37"/>
          <p:cNvSpPr/>
          <p:nvPr/>
        </p:nvSpPr>
        <p:spPr>
          <a:xfrm flipH="1">
            <a:off x="6997961" y="1709637"/>
            <a:ext cx="277222" cy="126016"/>
          </a:xfrm>
          <a:custGeom>
            <a:avLst/>
            <a:gdLst/>
            <a:ahLst/>
            <a:cxnLst/>
            <a:rect l="l" t="t" r="r" b="b"/>
            <a:pathLst>
              <a:path w="8507" h="3867" extrusionOk="0">
                <a:moveTo>
                  <a:pt x="1" y="1"/>
                </a:moveTo>
                <a:lnTo>
                  <a:pt x="1" y="1"/>
                </a:lnTo>
                <a:cubicBezTo>
                  <a:pt x="401" y="901"/>
                  <a:pt x="1568" y="1302"/>
                  <a:pt x="2102" y="1602"/>
                </a:cubicBezTo>
                <a:cubicBezTo>
                  <a:pt x="2369" y="1769"/>
                  <a:pt x="2936" y="2169"/>
                  <a:pt x="2936" y="2636"/>
                </a:cubicBezTo>
                <a:lnTo>
                  <a:pt x="1502" y="3103"/>
                </a:lnTo>
                <a:cubicBezTo>
                  <a:pt x="1702" y="3446"/>
                  <a:pt x="2172" y="3470"/>
                  <a:pt x="2554" y="3470"/>
                </a:cubicBezTo>
                <a:cubicBezTo>
                  <a:pt x="2617" y="3470"/>
                  <a:pt x="2679" y="3470"/>
                  <a:pt x="2736" y="3470"/>
                </a:cubicBezTo>
                <a:cubicBezTo>
                  <a:pt x="3069" y="3470"/>
                  <a:pt x="3103" y="3637"/>
                  <a:pt x="3370" y="3737"/>
                </a:cubicBezTo>
                <a:cubicBezTo>
                  <a:pt x="3633" y="3824"/>
                  <a:pt x="3901" y="3866"/>
                  <a:pt x="4165" y="3866"/>
                </a:cubicBezTo>
                <a:cubicBezTo>
                  <a:pt x="4807" y="3866"/>
                  <a:pt x="5423" y="3618"/>
                  <a:pt x="5871" y="3170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54" y="2578"/>
                  <a:pt x="6269" y="2537"/>
                  <a:pt x="6609" y="2537"/>
                </a:cubicBezTo>
                <a:cubicBezTo>
                  <a:pt x="6961" y="2537"/>
                  <a:pt x="7339" y="2580"/>
                  <a:pt x="7659" y="2580"/>
                </a:cubicBezTo>
                <a:cubicBezTo>
                  <a:pt x="7747" y="2580"/>
                  <a:pt x="7829" y="2577"/>
                  <a:pt x="7906" y="2569"/>
                </a:cubicBezTo>
                <a:lnTo>
                  <a:pt x="8273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6"/>
                  <a:pt x="8440" y="2269"/>
                  <a:pt x="8507" y="2069"/>
                </a:cubicBezTo>
                <a:lnTo>
                  <a:pt x="8507" y="2069"/>
                </a:lnTo>
                <a:cubicBezTo>
                  <a:pt x="8123" y="2169"/>
                  <a:pt x="7739" y="2219"/>
                  <a:pt x="7360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2" y="2051"/>
                  <a:pt x="5935" y="2051"/>
                </a:cubicBezTo>
                <a:cubicBezTo>
                  <a:pt x="5134" y="2051"/>
                  <a:pt x="5416" y="2513"/>
                  <a:pt x="4679" y="2513"/>
                </a:cubicBezTo>
                <a:cubicBezTo>
                  <a:pt x="4617" y="2513"/>
                  <a:pt x="4548" y="2509"/>
                  <a:pt x="4470" y="2502"/>
                </a:cubicBezTo>
                <a:lnTo>
                  <a:pt x="4204" y="2069"/>
                </a:lnTo>
                <a:cubicBezTo>
                  <a:pt x="4187" y="2060"/>
                  <a:pt x="4179" y="2058"/>
                  <a:pt x="4173" y="2058"/>
                </a:cubicBezTo>
                <a:cubicBezTo>
                  <a:pt x="4168" y="2058"/>
                  <a:pt x="4166" y="2060"/>
                  <a:pt x="4162" y="2060"/>
                </a:cubicBezTo>
                <a:cubicBezTo>
                  <a:pt x="4154" y="2060"/>
                  <a:pt x="4137" y="2052"/>
                  <a:pt x="4070" y="2002"/>
                </a:cubicBezTo>
                <a:cubicBezTo>
                  <a:pt x="4020" y="1935"/>
                  <a:pt x="4020" y="1935"/>
                  <a:pt x="4024" y="1935"/>
                </a:cubicBezTo>
                <a:cubicBezTo>
                  <a:pt x="4028" y="1935"/>
                  <a:pt x="4037" y="1935"/>
                  <a:pt x="4003" y="1869"/>
                </a:cubicBezTo>
                <a:cubicBezTo>
                  <a:pt x="3803" y="1769"/>
                  <a:pt x="3703" y="1635"/>
                  <a:pt x="3470" y="1502"/>
                </a:cubicBezTo>
                <a:cubicBezTo>
                  <a:pt x="2602" y="1035"/>
                  <a:pt x="1235" y="668"/>
                  <a:pt x="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37"/>
          <p:cNvSpPr/>
          <p:nvPr/>
        </p:nvSpPr>
        <p:spPr>
          <a:xfrm flipH="1">
            <a:off x="496086" y="408012"/>
            <a:ext cx="277222" cy="126016"/>
          </a:xfrm>
          <a:custGeom>
            <a:avLst/>
            <a:gdLst/>
            <a:ahLst/>
            <a:cxnLst/>
            <a:rect l="l" t="t" r="r" b="b"/>
            <a:pathLst>
              <a:path w="8507" h="3867" extrusionOk="0">
                <a:moveTo>
                  <a:pt x="1" y="1"/>
                </a:moveTo>
                <a:lnTo>
                  <a:pt x="1" y="1"/>
                </a:lnTo>
                <a:cubicBezTo>
                  <a:pt x="401" y="901"/>
                  <a:pt x="1568" y="1302"/>
                  <a:pt x="2102" y="1602"/>
                </a:cubicBezTo>
                <a:cubicBezTo>
                  <a:pt x="2369" y="1769"/>
                  <a:pt x="2936" y="2169"/>
                  <a:pt x="2936" y="2636"/>
                </a:cubicBezTo>
                <a:lnTo>
                  <a:pt x="1502" y="3103"/>
                </a:lnTo>
                <a:cubicBezTo>
                  <a:pt x="1702" y="3446"/>
                  <a:pt x="2172" y="3470"/>
                  <a:pt x="2554" y="3470"/>
                </a:cubicBezTo>
                <a:cubicBezTo>
                  <a:pt x="2617" y="3470"/>
                  <a:pt x="2679" y="3470"/>
                  <a:pt x="2736" y="3470"/>
                </a:cubicBezTo>
                <a:cubicBezTo>
                  <a:pt x="3069" y="3470"/>
                  <a:pt x="3103" y="3637"/>
                  <a:pt x="3370" y="3737"/>
                </a:cubicBezTo>
                <a:cubicBezTo>
                  <a:pt x="3633" y="3824"/>
                  <a:pt x="3901" y="3866"/>
                  <a:pt x="4165" y="3866"/>
                </a:cubicBezTo>
                <a:cubicBezTo>
                  <a:pt x="4807" y="3866"/>
                  <a:pt x="5423" y="3618"/>
                  <a:pt x="5871" y="3170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54" y="2578"/>
                  <a:pt x="6269" y="2537"/>
                  <a:pt x="6609" y="2537"/>
                </a:cubicBezTo>
                <a:cubicBezTo>
                  <a:pt x="6961" y="2537"/>
                  <a:pt x="7339" y="2580"/>
                  <a:pt x="7659" y="2580"/>
                </a:cubicBezTo>
                <a:cubicBezTo>
                  <a:pt x="7747" y="2580"/>
                  <a:pt x="7829" y="2577"/>
                  <a:pt x="7906" y="2569"/>
                </a:cubicBezTo>
                <a:lnTo>
                  <a:pt x="8273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6"/>
                  <a:pt x="8440" y="2269"/>
                  <a:pt x="8507" y="2069"/>
                </a:cubicBezTo>
                <a:lnTo>
                  <a:pt x="8507" y="2069"/>
                </a:lnTo>
                <a:cubicBezTo>
                  <a:pt x="8123" y="2169"/>
                  <a:pt x="7739" y="2219"/>
                  <a:pt x="7360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2" y="2051"/>
                  <a:pt x="5935" y="2051"/>
                </a:cubicBezTo>
                <a:cubicBezTo>
                  <a:pt x="5134" y="2051"/>
                  <a:pt x="5416" y="2513"/>
                  <a:pt x="4679" y="2513"/>
                </a:cubicBezTo>
                <a:cubicBezTo>
                  <a:pt x="4617" y="2513"/>
                  <a:pt x="4548" y="2509"/>
                  <a:pt x="4470" y="2502"/>
                </a:cubicBezTo>
                <a:lnTo>
                  <a:pt x="4204" y="2069"/>
                </a:lnTo>
                <a:cubicBezTo>
                  <a:pt x="4187" y="2060"/>
                  <a:pt x="4179" y="2058"/>
                  <a:pt x="4173" y="2058"/>
                </a:cubicBezTo>
                <a:cubicBezTo>
                  <a:pt x="4168" y="2058"/>
                  <a:pt x="4166" y="2060"/>
                  <a:pt x="4162" y="2060"/>
                </a:cubicBezTo>
                <a:cubicBezTo>
                  <a:pt x="4154" y="2060"/>
                  <a:pt x="4137" y="2052"/>
                  <a:pt x="4070" y="2002"/>
                </a:cubicBezTo>
                <a:cubicBezTo>
                  <a:pt x="4020" y="1935"/>
                  <a:pt x="4020" y="1935"/>
                  <a:pt x="4024" y="1935"/>
                </a:cubicBezTo>
                <a:cubicBezTo>
                  <a:pt x="4028" y="1935"/>
                  <a:pt x="4037" y="1935"/>
                  <a:pt x="4003" y="1869"/>
                </a:cubicBezTo>
                <a:cubicBezTo>
                  <a:pt x="3803" y="1769"/>
                  <a:pt x="3703" y="1635"/>
                  <a:pt x="3470" y="1502"/>
                </a:cubicBezTo>
                <a:cubicBezTo>
                  <a:pt x="2602" y="1035"/>
                  <a:pt x="1235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4" name="Google Shape;554;p37"/>
          <p:cNvGrpSpPr/>
          <p:nvPr/>
        </p:nvGrpSpPr>
        <p:grpSpPr>
          <a:xfrm>
            <a:off x="-2160150" y="3661010"/>
            <a:ext cx="14325173" cy="1632339"/>
            <a:chOff x="-2160150" y="3661010"/>
            <a:chExt cx="14325173" cy="1632339"/>
          </a:xfrm>
        </p:grpSpPr>
        <p:grpSp>
          <p:nvGrpSpPr>
            <p:cNvPr id="555" name="Google Shape;555;p37"/>
            <p:cNvGrpSpPr/>
            <p:nvPr/>
          </p:nvGrpSpPr>
          <p:grpSpPr>
            <a:xfrm>
              <a:off x="89437" y="4360796"/>
              <a:ext cx="9027772" cy="569700"/>
              <a:chOff x="89437" y="4360796"/>
              <a:chExt cx="9027772" cy="569700"/>
            </a:xfrm>
          </p:grpSpPr>
          <p:sp>
            <p:nvSpPr>
              <p:cNvPr id="556" name="Google Shape;556;p37"/>
              <p:cNvSpPr/>
              <p:nvPr/>
            </p:nvSpPr>
            <p:spPr>
              <a:xfrm flipH="1">
                <a:off x="1418772" y="4642534"/>
                <a:ext cx="164057" cy="104621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2702" extrusionOk="0">
                    <a:moveTo>
                      <a:pt x="1618" y="1"/>
                    </a:moveTo>
                    <a:cubicBezTo>
                      <a:pt x="1567" y="1"/>
                      <a:pt x="1515" y="12"/>
                      <a:pt x="1468" y="35"/>
                    </a:cubicBezTo>
                    <a:cubicBezTo>
                      <a:pt x="1401" y="102"/>
                      <a:pt x="1334" y="169"/>
                      <a:pt x="1268" y="236"/>
                    </a:cubicBezTo>
                    <a:cubicBezTo>
                      <a:pt x="1234" y="269"/>
                      <a:pt x="1234" y="302"/>
                      <a:pt x="1201" y="336"/>
                    </a:cubicBezTo>
                    <a:cubicBezTo>
                      <a:pt x="1101" y="369"/>
                      <a:pt x="1034" y="369"/>
                      <a:pt x="968" y="402"/>
                    </a:cubicBezTo>
                    <a:cubicBezTo>
                      <a:pt x="767" y="502"/>
                      <a:pt x="567" y="602"/>
                      <a:pt x="434" y="736"/>
                    </a:cubicBezTo>
                    <a:cubicBezTo>
                      <a:pt x="267" y="836"/>
                      <a:pt x="134" y="969"/>
                      <a:pt x="34" y="1136"/>
                    </a:cubicBezTo>
                    <a:cubicBezTo>
                      <a:pt x="0" y="1203"/>
                      <a:pt x="0" y="1270"/>
                      <a:pt x="0" y="1336"/>
                    </a:cubicBezTo>
                    <a:cubicBezTo>
                      <a:pt x="34" y="1403"/>
                      <a:pt x="67" y="1503"/>
                      <a:pt x="134" y="1570"/>
                    </a:cubicBezTo>
                    <a:cubicBezTo>
                      <a:pt x="234" y="1703"/>
                      <a:pt x="334" y="1837"/>
                      <a:pt x="501" y="1937"/>
                    </a:cubicBezTo>
                    <a:cubicBezTo>
                      <a:pt x="667" y="2003"/>
                      <a:pt x="801" y="2037"/>
                      <a:pt x="968" y="2070"/>
                    </a:cubicBezTo>
                    <a:cubicBezTo>
                      <a:pt x="1168" y="2070"/>
                      <a:pt x="1368" y="2104"/>
                      <a:pt x="1568" y="2104"/>
                    </a:cubicBezTo>
                    <a:lnTo>
                      <a:pt x="1668" y="2237"/>
                    </a:lnTo>
                    <a:cubicBezTo>
                      <a:pt x="1701" y="2337"/>
                      <a:pt x="1735" y="2404"/>
                      <a:pt x="1801" y="2504"/>
                    </a:cubicBezTo>
                    <a:cubicBezTo>
                      <a:pt x="1874" y="2576"/>
                      <a:pt x="1981" y="2701"/>
                      <a:pt x="2086" y="2701"/>
                    </a:cubicBezTo>
                    <a:cubicBezTo>
                      <a:pt x="2126" y="2701"/>
                      <a:pt x="2165" y="2683"/>
                      <a:pt x="2202" y="2637"/>
                    </a:cubicBezTo>
                    <a:cubicBezTo>
                      <a:pt x="2235" y="2571"/>
                      <a:pt x="2268" y="2504"/>
                      <a:pt x="2302" y="2437"/>
                    </a:cubicBezTo>
                    <a:cubicBezTo>
                      <a:pt x="2302" y="2370"/>
                      <a:pt x="2335" y="2304"/>
                      <a:pt x="2402" y="2270"/>
                    </a:cubicBezTo>
                    <a:cubicBezTo>
                      <a:pt x="2435" y="2270"/>
                      <a:pt x="2469" y="2237"/>
                      <a:pt x="2469" y="2204"/>
                    </a:cubicBezTo>
                    <a:cubicBezTo>
                      <a:pt x="2502" y="2170"/>
                      <a:pt x="2435" y="2104"/>
                      <a:pt x="2402" y="2070"/>
                    </a:cubicBezTo>
                    <a:cubicBezTo>
                      <a:pt x="2335" y="2070"/>
                      <a:pt x="2302" y="2037"/>
                      <a:pt x="2235" y="2037"/>
                    </a:cubicBezTo>
                    <a:cubicBezTo>
                      <a:pt x="2302" y="2003"/>
                      <a:pt x="2369" y="2003"/>
                      <a:pt x="2435" y="1970"/>
                    </a:cubicBezTo>
                    <a:cubicBezTo>
                      <a:pt x="2535" y="1937"/>
                      <a:pt x="2602" y="1903"/>
                      <a:pt x="2702" y="1870"/>
                    </a:cubicBezTo>
                    <a:cubicBezTo>
                      <a:pt x="2869" y="1737"/>
                      <a:pt x="3069" y="1637"/>
                      <a:pt x="3269" y="1570"/>
                    </a:cubicBezTo>
                    <a:cubicBezTo>
                      <a:pt x="3319" y="1561"/>
                      <a:pt x="3369" y="1557"/>
                      <a:pt x="3419" y="1557"/>
                    </a:cubicBezTo>
                    <a:cubicBezTo>
                      <a:pt x="3567" y="1557"/>
                      <a:pt x="3711" y="1595"/>
                      <a:pt x="3836" y="1670"/>
                    </a:cubicBezTo>
                    <a:cubicBezTo>
                      <a:pt x="3903" y="1737"/>
                      <a:pt x="3970" y="1803"/>
                      <a:pt x="4036" y="1870"/>
                    </a:cubicBezTo>
                    <a:cubicBezTo>
                      <a:pt x="4063" y="1897"/>
                      <a:pt x="4090" y="1946"/>
                      <a:pt x="4135" y="1946"/>
                    </a:cubicBezTo>
                    <a:cubicBezTo>
                      <a:pt x="4146" y="1946"/>
                      <a:pt x="4157" y="1943"/>
                      <a:pt x="4170" y="1937"/>
                    </a:cubicBezTo>
                    <a:cubicBezTo>
                      <a:pt x="4203" y="1937"/>
                      <a:pt x="4203" y="1837"/>
                      <a:pt x="4203" y="1803"/>
                    </a:cubicBezTo>
                    <a:cubicBezTo>
                      <a:pt x="4203" y="1703"/>
                      <a:pt x="4203" y="1603"/>
                      <a:pt x="4170" y="1503"/>
                    </a:cubicBezTo>
                    <a:cubicBezTo>
                      <a:pt x="4136" y="1436"/>
                      <a:pt x="4103" y="1370"/>
                      <a:pt x="4036" y="1303"/>
                    </a:cubicBezTo>
                    <a:cubicBezTo>
                      <a:pt x="3970" y="1236"/>
                      <a:pt x="3970" y="1170"/>
                      <a:pt x="4036" y="1103"/>
                    </a:cubicBezTo>
                    <a:cubicBezTo>
                      <a:pt x="4070" y="1069"/>
                      <a:pt x="4103" y="1036"/>
                      <a:pt x="4103" y="1003"/>
                    </a:cubicBezTo>
                    <a:cubicBezTo>
                      <a:pt x="4203" y="836"/>
                      <a:pt x="4237" y="636"/>
                      <a:pt x="4203" y="436"/>
                    </a:cubicBezTo>
                    <a:cubicBezTo>
                      <a:pt x="4103" y="436"/>
                      <a:pt x="4036" y="502"/>
                      <a:pt x="3970" y="569"/>
                    </a:cubicBezTo>
                    <a:lnTo>
                      <a:pt x="3903" y="602"/>
                    </a:lnTo>
                    <a:cubicBezTo>
                      <a:pt x="3870" y="669"/>
                      <a:pt x="3803" y="736"/>
                      <a:pt x="3736" y="769"/>
                    </a:cubicBezTo>
                    <a:cubicBezTo>
                      <a:pt x="3611" y="844"/>
                      <a:pt x="3448" y="882"/>
                      <a:pt x="3305" y="882"/>
                    </a:cubicBezTo>
                    <a:cubicBezTo>
                      <a:pt x="3257" y="882"/>
                      <a:pt x="3211" y="878"/>
                      <a:pt x="3169" y="869"/>
                    </a:cubicBezTo>
                    <a:cubicBezTo>
                      <a:pt x="3069" y="869"/>
                      <a:pt x="2969" y="803"/>
                      <a:pt x="2869" y="769"/>
                    </a:cubicBezTo>
                    <a:cubicBezTo>
                      <a:pt x="2902" y="736"/>
                      <a:pt x="2902" y="669"/>
                      <a:pt x="2869" y="636"/>
                    </a:cubicBezTo>
                    <a:cubicBezTo>
                      <a:pt x="2836" y="569"/>
                      <a:pt x="2769" y="536"/>
                      <a:pt x="2702" y="502"/>
                    </a:cubicBezTo>
                    <a:cubicBezTo>
                      <a:pt x="2669" y="469"/>
                      <a:pt x="2535" y="402"/>
                      <a:pt x="2435" y="336"/>
                    </a:cubicBezTo>
                    <a:cubicBezTo>
                      <a:pt x="2268" y="236"/>
                      <a:pt x="2068" y="202"/>
                      <a:pt x="1868" y="102"/>
                    </a:cubicBezTo>
                    <a:cubicBezTo>
                      <a:pt x="1804" y="37"/>
                      <a:pt x="1711" y="1"/>
                      <a:pt x="16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7" name="Google Shape;557;p37"/>
              <p:cNvSpPr/>
              <p:nvPr/>
            </p:nvSpPr>
            <p:spPr>
              <a:xfrm>
                <a:off x="3171310" y="4360796"/>
                <a:ext cx="165373" cy="103344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669" extrusionOk="0">
                    <a:moveTo>
                      <a:pt x="1552" y="1"/>
                    </a:moveTo>
                    <a:cubicBezTo>
                      <a:pt x="1477" y="1"/>
                      <a:pt x="1401" y="17"/>
                      <a:pt x="1335" y="51"/>
                    </a:cubicBezTo>
                    <a:cubicBezTo>
                      <a:pt x="1268" y="117"/>
                      <a:pt x="1201" y="184"/>
                      <a:pt x="1168" y="251"/>
                    </a:cubicBezTo>
                    <a:cubicBezTo>
                      <a:pt x="1135" y="318"/>
                      <a:pt x="1101" y="351"/>
                      <a:pt x="1101" y="384"/>
                    </a:cubicBezTo>
                    <a:cubicBezTo>
                      <a:pt x="1001" y="418"/>
                      <a:pt x="934" y="451"/>
                      <a:pt x="868" y="484"/>
                    </a:cubicBezTo>
                    <a:cubicBezTo>
                      <a:pt x="668" y="584"/>
                      <a:pt x="501" y="685"/>
                      <a:pt x="367" y="818"/>
                    </a:cubicBezTo>
                    <a:cubicBezTo>
                      <a:pt x="201" y="951"/>
                      <a:pt x="101" y="1118"/>
                      <a:pt x="0" y="1285"/>
                    </a:cubicBezTo>
                    <a:cubicBezTo>
                      <a:pt x="0" y="1352"/>
                      <a:pt x="0" y="1418"/>
                      <a:pt x="0" y="1485"/>
                    </a:cubicBezTo>
                    <a:cubicBezTo>
                      <a:pt x="34" y="1552"/>
                      <a:pt x="101" y="1619"/>
                      <a:pt x="134" y="1685"/>
                    </a:cubicBezTo>
                    <a:cubicBezTo>
                      <a:pt x="267" y="1852"/>
                      <a:pt x="401" y="1952"/>
                      <a:pt x="568" y="2019"/>
                    </a:cubicBezTo>
                    <a:cubicBezTo>
                      <a:pt x="701" y="2086"/>
                      <a:pt x="868" y="2119"/>
                      <a:pt x="1035" y="2119"/>
                    </a:cubicBezTo>
                    <a:lnTo>
                      <a:pt x="1635" y="2119"/>
                    </a:lnTo>
                    <a:cubicBezTo>
                      <a:pt x="1668" y="2152"/>
                      <a:pt x="1702" y="2186"/>
                      <a:pt x="1735" y="2252"/>
                    </a:cubicBezTo>
                    <a:cubicBezTo>
                      <a:pt x="1768" y="2319"/>
                      <a:pt x="1835" y="2419"/>
                      <a:pt x="1902" y="2486"/>
                    </a:cubicBezTo>
                    <a:cubicBezTo>
                      <a:pt x="1975" y="2559"/>
                      <a:pt x="2103" y="2669"/>
                      <a:pt x="2218" y="2669"/>
                    </a:cubicBezTo>
                    <a:cubicBezTo>
                      <a:pt x="2260" y="2669"/>
                      <a:pt x="2300" y="2655"/>
                      <a:pt x="2335" y="2619"/>
                    </a:cubicBezTo>
                    <a:cubicBezTo>
                      <a:pt x="2369" y="2519"/>
                      <a:pt x="2369" y="2452"/>
                      <a:pt x="2402" y="2386"/>
                    </a:cubicBezTo>
                    <a:cubicBezTo>
                      <a:pt x="2402" y="2319"/>
                      <a:pt x="2436" y="2252"/>
                      <a:pt x="2502" y="2219"/>
                    </a:cubicBezTo>
                    <a:cubicBezTo>
                      <a:pt x="2502" y="2186"/>
                      <a:pt x="2536" y="2152"/>
                      <a:pt x="2569" y="2152"/>
                    </a:cubicBezTo>
                    <a:cubicBezTo>
                      <a:pt x="2569" y="2086"/>
                      <a:pt x="2502" y="2052"/>
                      <a:pt x="2469" y="2052"/>
                    </a:cubicBezTo>
                    <a:cubicBezTo>
                      <a:pt x="2436" y="2019"/>
                      <a:pt x="2369" y="2019"/>
                      <a:pt x="2302" y="1985"/>
                    </a:cubicBezTo>
                    <a:cubicBezTo>
                      <a:pt x="2369" y="1952"/>
                      <a:pt x="2436" y="1952"/>
                      <a:pt x="2502" y="1919"/>
                    </a:cubicBezTo>
                    <a:cubicBezTo>
                      <a:pt x="2602" y="1885"/>
                      <a:pt x="2669" y="1852"/>
                      <a:pt x="2736" y="1785"/>
                    </a:cubicBezTo>
                    <a:cubicBezTo>
                      <a:pt x="2903" y="1652"/>
                      <a:pt x="3103" y="1518"/>
                      <a:pt x="3303" y="1452"/>
                    </a:cubicBezTo>
                    <a:cubicBezTo>
                      <a:pt x="3374" y="1428"/>
                      <a:pt x="3445" y="1417"/>
                      <a:pt x="3514" y="1417"/>
                    </a:cubicBezTo>
                    <a:cubicBezTo>
                      <a:pt x="3641" y="1417"/>
                      <a:pt x="3762" y="1454"/>
                      <a:pt x="3870" y="1518"/>
                    </a:cubicBezTo>
                    <a:cubicBezTo>
                      <a:pt x="3937" y="1552"/>
                      <a:pt x="4037" y="1619"/>
                      <a:pt x="4103" y="1685"/>
                    </a:cubicBezTo>
                    <a:cubicBezTo>
                      <a:pt x="4103" y="1712"/>
                      <a:pt x="4147" y="1761"/>
                      <a:pt x="4199" y="1761"/>
                    </a:cubicBezTo>
                    <a:cubicBezTo>
                      <a:pt x="4211" y="1761"/>
                      <a:pt x="4224" y="1758"/>
                      <a:pt x="4237" y="1752"/>
                    </a:cubicBezTo>
                    <a:cubicBezTo>
                      <a:pt x="4270" y="1719"/>
                      <a:pt x="4270" y="1619"/>
                      <a:pt x="4270" y="1585"/>
                    </a:cubicBezTo>
                    <a:cubicBezTo>
                      <a:pt x="4237" y="1452"/>
                      <a:pt x="4170" y="1352"/>
                      <a:pt x="4103" y="1252"/>
                    </a:cubicBezTo>
                    <a:cubicBezTo>
                      <a:pt x="4070" y="1185"/>
                      <a:pt x="4037" y="1118"/>
                      <a:pt x="3970" y="1051"/>
                    </a:cubicBezTo>
                    <a:cubicBezTo>
                      <a:pt x="3903" y="1018"/>
                      <a:pt x="3903" y="918"/>
                      <a:pt x="3937" y="885"/>
                    </a:cubicBezTo>
                    <a:cubicBezTo>
                      <a:pt x="3970" y="851"/>
                      <a:pt x="4003" y="785"/>
                      <a:pt x="4003" y="751"/>
                    </a:cubicBezTo>
                    <a:cubicBezTo>
                      <a:pt x="4070" y="584"/>
                      <a:pt x="4070" y="384"/>
                      <a:pt x="4037" y="184"/>
                    </a:cubicBezTo>
                    <a:lnTo>
                      <a:pt x="4037" y="184"/>
                    </a:lnTo>
                    <a:cubicBezTo>
                      <a:pt x="3970" y="218"/>
                      <a:pt x="3870" y="251"/>
                      <a:pt x="3837" y="351"/>
                    </a:cubicBezTo>
                    <a:lnTo>
                      <a:pt x="3770" y="384"/>
                    </a:lnTo>
                    <a:cubicBezTo>
                      <a:pt x="3736" y="451"/>
                      <a:pt x="3670" y="518"/>
                      <a:pt x="3603" y="551"/>
                    </a:cubicBezTo>
                    <a:cubicBezTo>
                      <a:pt x="3465" y="662"/>
                      <a:pt x="3304" y="726"/>
                      <a:pt x="3139" y="726"/>
                    </a:cubicBezTo>
                    <a:cubicBezTo>
                      <a:pt x="3105" y="726"/>
                      <a:pt x="3070" y="724"/>
                      <a:pt x="3036" y="718"/>
                    </a:cubicBezTo>
                    <a:cubicBezTo>
                      <a:pt x="2936" y="718"/>
                      <a:pt x="2836" y="685"/>
                      <a:pt x="2769" y="618"/>
                    </a:cubicBezTo>
                    <a:cubicBezTo>
                      <a:pt x="2802" y="618"/>
                      <a:pt x="2802" y="551"/>
                      <a:pt x="2769" y="518"/>
                    </a:cubicBezTo>
                    <a:cubicBezTo>
                      <a:pt x="2736" y="451"/>
                      <a:pt x="2669" y="418"/>
                      <a:pt x="2636" y="418"/>
                    </a:cubicBezTo>
                    <a:cubicBezTo>
                      <a:pt x="2536" y="384"/>
                      <a:pt x="2436" y="318"/>
                      <a:pt x="2335" y="284"/>
                    </a:cubicBezTo>
                    <a:cubicBezTo>
                      <a:pt x="2135" y="184"/>
                      <a:pt x="1935" y="151"/>
                      <a:pt x="1768" y="51"/>
                    </a:cubicBezTo>
                    <a:cubicBezTo>
                      <a:pt x="1702" y="17"/>
                      <a:pt x="1627" y="1"/>
                      <a:pt x="15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8" name="Google Shape;558;p37"/>
              <p:cNvSpPr/>
              <p:nvPr/>
            </p:nvSpPr>
            <p:spPr>
              <a:xfrm>
                <a:off x="5185306" y="4643151"/>
                <a:ext cx="165373" cy="103382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670" extrusionOk="0">
                    <a:moveTo>
                      <a:pt x="1585" y="1"/>
                    </a:moveTo>
                    <a:cubicBezTo>
                      <a:pt x="1510" y="1"/>
                      <a:pt x="1435" y="18"/>
                      <a:pt x="1369" y="51"/>
                    </a:cubicBezTo>
                    <a:cubicBezTo>
                      <a:pt x="1302" y="118"/>
                      <a:pt x="1235" y="184"/>
                      <a:pt x="1202" y="285"/>
                    </a:cubicBezTo>
                    <a:cubicBezTo>
                      <a:pt x="1168" y="318"/>
                      <a:pt x="1135" y="351"/>
                      <a:pt x="1135" y="385"/>
                    </a:cubicBezTo>
                    <a:cubicBezTo>
                      <a:pt x="1035" y="418"/>
                      <a:pt x="968" y="451"/>
                      <a:pt x="902" y="485"/>
                    </a:cubicBezTo>
                    <a:cubicBezTo>
                      <a:pt x="701" y="585"/>
                      <a:pt x="535" y="685"/>
                      <a:pt x="401" y="818"/>
                    </a:cubicBezTo>
                    <a:cubicBezTo>
                      <a:pt x="234" y="952"/>
                      <a:pt x="134" y="1118"/>
                      <a:pt x="34" y="1285"/>
                    </a:cubicBezTo>
                    <a:cubicBezTo>
                      <a:pt x="1" y="1352"/>
                      <a:pt x="1" y="1419"/>
                      <a:pt x="34" y="1485"/>
                    </a:cubicBezTo>
                    <a:cubicBezTo>
                      <a:pt x="68" y="1552"/>
                      <a:pt x="101" y="1619"/>
                      <a:pt x="168" y="1686"/>
                    </a:cubicBezTo>
                    <a:cubicBezTo>
                      <a:pt x="268" y="1852"/>
                      <a:pt x="401" y="1952"/>
                      <a:pt x="568" y="2019"/>
                    </a:cubicBezTo>
                    <a:cubicBezTo>
                      <a:pt x="735" y="2086"/>
                      <a:pt x="902" y="2119"/>
                      <a:pt x="1068" y="2119"/>
                    </a:cubicBezTo>
                    <a:lnTo>
                      <a:pt x="1669" y="2119"/>
                    </a:lnTo>
                    <a:cubicBezTo>
                      <a:pt x="1702" y="2153"/>
                      <a:pt x="1702" y="2186"/>
                      <a:pt x="1736" y="2253"/>
                    </a:cubicBezTo>
                    <a:cubicBezTo>
                      <a:pt x="1802" y="2353"/>
                      <a:pt x="1836" y="2419"/>
                      <a:pt x="1936" y="2519"/>
                    </a:cubicBezTo>
                    <a:cubicBezTo>
                      <a:pt x="1984" y="2568"/>
                      <a:pt x="2104" y="2670"/>
                      <a:pt x="2217" y="2670"/>
                    </a:cubicBezTo>
                    <a:cubicBezTo>
                      <a:pt x="2259" y="2670"/>
                      <a:pt x="2300" y="2656"/>
                      <a:pt x="2336" y="2620"/>
                    </a:cubicBezTo>
                    <a:cubicBezTo>
                      <a:pt x="2369" y="2553"/>
                      <a:pt x="2403" y="2453"/>
                      <a:pt x="2403" y="2386"/>
                    </a:cubicBezTo>
                    <a:cubicBezTo>
                      <a:pt x="2436" y="2319"/>
                      <a:pt x="2469" y="2253"/>
                      <a:pt x="2503" y="2219"/>
                    </a:cubicBezTo>
                    <a:cubicBezTo>
                      <a:pt x="2536" y="2186"/>
                      <a:pt x="2569" y="2186"/>
                      <a:pt x="2569" y="2153"/>
                    </a:cubicBezTo>
                    <a:cubicBezTo>
                      <a:pt x="2603" y="2119"/>
                      <a:pt x="2536" y="2052"/>
                      <a:pt x="2503" y="2052"/>
                    </a:cubicBezTo>
                    <a:cubicBezTo>
                      <a:pt x="2436" y="2019"/>
                      <a:pt x="2369" y="2019"/>
                      <a:pt x="2336" y="1986"/>
                    </a:cubicBezTo>
                    <a:cubicBezTo>
                      <a:pt x="2403" y="1986"/>
                      <a:pt x="2469" y="1952"/>
                      <a:pt x="2536" y="1919"/>
                    </a:cubicBezTo>
                    <a:cubicBezTo>
                      <a:pt x="2603" y="1886"/>
                      <a:pt x="2703" y="1852"/>
                      <a:pt x="2770" y="1786"/>
                    </a:cubicBezTo>
                    <a:cubicBezTo>
                      <a:pt x="2936" y="1652"/>
                      <a:pt x="3103" y="1552"/>
                      <a:pt x="3337" y="1452"/>
                    </a:cubicBezTo>
                    <a:cubicBezTo>
                      <a:pt x="3398" y="1440"/>
                      <a:pt x="3463" y="1432"/>
                      <a:pt x="3530" y="1432"/>
                    </a:cubicBezTo>
                    <a:cubicBezTo>
                      <a:pt x="3646" y="1432"/>
                      <a:pt x="3765" y="1455"/>
                      <a:pt x="3870" y="1519"/>
                    </a:cubicBezTo>
                    <a:cubicBezTo>
                      <a:pt x="3970" y="1552"/>
                      <a:pt x="4037" y="1619"/>
                      <a:pt x="4104" y="1686"/>
                    </a:cubicBezTo>
                    <a:cubicBezTo>
                      <a:pt x="4131" y="1712"/>
                      <a:pt x="4180" y="1761"/>
                      <a:pt x="4215" y="1761"/>
                    </a:cubicBezTo>
                    <a:cubicBezTo>
                      <a:pt x="4223" y="1761"/>
                      <a:pt x="4231" y="1759"/>
                      <a:pt x="4237" y="1752"/>
                    </a:cubicBezTo>
                    <a:cubicBezTo>
                      <a:pt x="4271" y="1719"/>
                      <a:pt x="4271" y="1619"/>
                      <a:pt x="4271" y="1585"/>
                    </a:cubicBezTo>
                    <a:cubicBezTo>
                      <a:pt x="4237" y="1485"/>
                      <a:pt x="4204" y="1352"/>
                      <a:pt x="4137" y="1252"/>
                    </a:cubicBezTo>
                    <a:cubicBezTo>
                      <a:pt x="4104" y="1185"/>
                      <a:pt x="4071" y="1118"/>
                      <a:pt x="4004" y="1052"/>
                    </a:cubicBezTo>
                    <a:cubicBezTo>
                      <a:pt x="3970" y="1018"/>
                      <a:pt x="3937" y="952"/>
                      <a:pt x="3970" y="885"/>
                    </a:cubicBezTo>
                    <a:cubicBezTo>
                      <a:pt x="4004" y="852"/>
                      <a:pt x="4037" y="818"/>
                      <a:pt x="4037" y="752"/>
                    </a:cubicBezTo>
                    <a:cubicBezTo>
                      <a:pt x="4104" y="585"/>
                      <a:pt x="4137" y="385"/>
                      <a:pt x="4104" y="218"/>
                    </a:cubicBezTo>
                    <a:cubicBezTo>
                      <a:pt x="4004" y="218"/>
                      <a:pt x="3904" y="251"/>
                      <a:pt x="3870" y="351"/>
                    </a:cubicBezTo>
                    <a:lnTo>
                      <a:pt x="3804" y="385"/>
                    </a:lnTo>
                    <a:cubicBezTo>
                      <a:pt x="3770" y="451"/>
                      <a:pt x="3704" y="518"/>
                      <a:pt x="3637" y="551"/>
                    </a:cubicBezTo>
                    <a:cubicBezTo>
                      <a:pt x="3499" y="662"/>
                      <a:pt x="3338" y="727"/>
                      <a:pt x="3173" y="727"/>
                    </a:cubicBezTo>
                    <a:cubicBezTo>
                      <a:pt x="3139" y="727"/>
                      <a:pt x="3104" y="724"/>
                      <a:pt x="3070" y="718"/>
                    </a:cubicBezTo>
                    <a:cubicBezTo>
                      <a:pt x="2970" y="718"/>
                      <a:pt x="2870" y="685"/>
                      <a:pt x="2803" y="651"/>
                    </a:cubicBezTo>
                    <a:cubicBezTo>
                      <a:pt x="2836" y="618"/>
                      <a:pt x="2836" y="551"/>
                      <a:pt x="2803" y="518"/>
                    </a:cubicBezTo>
                    <a:cubicBezTo>
                      <a:pt x="2770" y="485"/>
                      <a:pt x="2703" y="418"/>
                      <a:pt x="2670" y="418"/>
                    </a:cubicBezTo>
                    <a:cubicBezTo>
                      <a:pt x="2569" y="385"/>
                      <a:pt x="2469" y="318"/>
                      <a:pt x="2369" y="285"/>
                    </a:cubicBezTo>
                    <a:cubicBezTo>
                      <a:pt x="2169" y="184"/>
                      <a:pt x="1936" y="151"/>
                      <a:pt x="1802" y="51"/>
                    </a:cubicBezTo>
                    <a:cubicBezTo>
                      <a:pt x="1736" y="18"/>
                      <a:pt x="1661" y="1"/>
                      <a:pt x="15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9" name="Google Shape;559;p37"/>
              <p:cNvSpPr/>
              <p:nvPr/>
            </p:nvSpPr>
            <p:spPr>
              <a:xfrm>
                <a:off x="8953153" y="4723715"/>
                <a:ext cx="164057" cy="104583"/>
              </a:xfrm>
              <a:custGeom>
                <a:avLst/>
                <a:gdLst/>
                <a:ahLst/>
                <a:cxnLst/>
                <a:rect l="l" t="t" r="r" b="b"/>
                <a:pathLst>
                  <a:path w="4237" h="2701" extrusionOk="0">
                    <a:moveTo>
                      <a:pt x="1618" y="0"/>
                    </a:moveTo>
                    <a:cubicBezTo>
                      <a:pt x="1567" y="0"/>
                      <a:pt x="1516" y="11"/>
                      <a:pt x="1468" y="35"/>
                    </a:cubicBezTo>
                    <a:cubicBezTo>
                      <a:pt x="1402" y="102"/>
                      <a:pt x="1335" y="168"/>
                      <a:pt x="1268" y="235"/>
                    </a:cubicBezTo>
                    <a:cubicBezTo>
                      <a:pt x="1235" y="268"/>
                      <a:pt x="1235" y="302"/>
                      <a:pt x="1201" y="335"/>
                    </a:cubicBezTo>
                    <a:cubicBezTo>
                      <a:pt x="1101" y="368"/>
                      <a:pt x="1035" y="402"/>
                      <a:pt x="968" y="402"/>
                    </a:cubicBezTo>
                    <a:cubicBezTo>
                      <a:pt x="768" y="502"/>
                      <a:pt x="601" y="602"/>
                      <a:pt x="434" y="735"/>
                    </a:cubicBezTo>
                    <a:cubicBezTo>
                      <a:pt x="267" y="835"/>
                      <a:pt x="134" y="969"/>
                      <a:pt x="67" y="1136"/>
                    </a:cubicBezTo>
                    <a:cubicBezTo>
                      <a:pt x="1" y="1202"/>
                      <a:pt x="1" y="1269"/>
                      <a:pt x="1" y="1336"/>
                    </a:cubicBezTo>
                    <a:cubicBezTo>
                      <a:pt x="34" y="1402"/>
                      <a:pt x="67" y="1503"/>
                      <a:pt x="134" y="1569"/>
                    </a:cubicBezTo>
                    <a:cubicBezTo>
                      <a:pt x="234" y="1736"/>
                      <a:pt x="367" y="1836"/>
                      <a:pt x="501" y="1936"/>
                    </a:cubicBezTo>
                    <a:cubicBezTo>
                      <a:pt x="668" y="2003"/>
                      <a:pt x="834" y="2036"/>
                      <a:pt x="968" y="2070"/>
                    </a:cubicBezTo>
                    <a:cubicBezTo>
                      <a:pt x="1168" y="2103"/>
                      <a:pt x="1368" y="2103"/>
                      <a:pt x="1602" y="2103"/>
                    </a:cubicBezTo>
                    <a:cubicBezTo>
                      <a:pt x="1602" y="2136"/>
                      <a:pt x="1635" y="2203"/>
                      <a:pt x="1668" y="2236"/>
                    </a:cubicBezTo>
                    <a:cubicBezTo>
                      <a:pt x="1702" y="2336"/>
                      <a:pt x="1735" y="2403"/>
                      <a:pt x="1802" y="2503"/>
                    </a:cubicBezTo>
                    <a:cubicBezTo>
                      <a:pt x="1874" y="2576"/>
                      <a:pt x="1982" y="2701"/>
                      <a:pt x="2086" y="2701"/>
                    </a:cubicBezTo>
                    <a:cubicBezTo>
                      <a:pt x="2126" y="2701"/>
                      <a:pt x="2165" y="2683"/>
                      <a:pt x="2202" y="2637"/>
                    </a:cubicBezTo>
                    <a:cubicBezTo>
                      <a:pt x="2235" y="2570"/>
                      <a:pt x="2269" y="2503"/>
                      <a:pt x="2302" y="2437"/>
                    </a:cubicBezTo>
                    <a:cubicBezTo>
                      <a:pt x="2302" y="2370"/>
                      <a:pt x="2336" y="2303"/>
                      <a:pt x="2402" y="2270"/>
                    </a:cubicBezTo>
                    <a:cubicBezTo>
                      <a:pt x="2436" y="2270"/>
                      <a:pt x="2469" y="2236"/>
                      <a:pt x="2469" y="2203"/>
                    </a:cubicBezTo>
                    <a:cubicBezTo>
                      <a:pt x="2502" y="2170"/>
                      <a:pt x="2436" y="2103"/>
                      <a:pt x="2402" y="2103"/>
                    </a:cubicBezTo>
                    <a:cubicBezTo>
                      <a:pt x="2336" y="2070"/>
                      <a:pt x="2302" y="2070"/>
                      <a:pt x="2235" y="2036"/>
                    </a:cubicBezTo>
                    <a:cubicBezTo>
                      <a:pt x="2302" y="2036"/>
                      <a:pt x="2402" y="2003"/>
                      <a:pt x="2469" y="1970"/>
                    </a:cubicBezTo>
                    <a:cubicBezTo>
                      <a:pt x="2536" y="1970"/>
                      <a:pt x="2636" y="1903"/>
                      <a:pt x="2702" y="1869"/>
                    </a:cubicBezTo>
                    <a:cubicBezTo>
                      <a:pt x="2869" y="1736"/>
                      <a:pt x="3069" y="1636"/>
                      <a:pt x="3270" y="1603"/>
                    </a:cubicBezTo>
                    <a:cubicBezTo>
                      <a:pt x="3340" y="1579"/>
                      <a:pt x="3411" y="1568"/>
                      <a:pt x="3481" y="1568"/>
                    </a:cubicBezTo>
                    <a:cubicBezTo>
                      <a:pt x="3607" y="1568"/>
                      <a:pt x="3729" y="1605"/>
                      <a:pt x="3837" y="1669"/>
                    </a:cubicBezTo>
                    <a:cubicBezTo>
                      <a:pt x="3903" y="1736"/>
                      <a:pt x="3970" y="1803"/>
                      <a:pt x="4037" y="1869"/>
                    </a:cubicBezTo>
                    <a:cubicBezTo>
                      <a:pt x="4070" y="1903"/>
                      <a:pt x="4137" y="1970"/>
                      <a:pt x="4170" y="1970"/>
                    </a:cubicBezTo>
                    <a:cubicBezTo>
                      <a:pt x="4237" y="1936"/>
                      <a:pt x="4204" y="1836"/>
                      <a:pt x="4204" y="1803"/>
                    </a:cubicBezTo>
                    <a:cubicBezTo>
                      <a:pt x="4204" y="1669"/>
                      <a:pt x="4170" y="1569"/>
                      <a:pt x="4137" y="1469"/>
                    </a:cubicBezTo>
                    <a:cubicBezTo>
                      <a:pt x="4103" y="1402"/>
                      <a:pt x="4037" y="1336"/>
                      <a:pt x="4003" y="1269"/>
                    </a:cubicBezTo>
                    <a:cubicBezTo>
                      <a:pt x="3937" y="1202"/>
                      <a:pt x="3937" y="1136"/>
                      <a:pt x="4003" y="1102"/>
                    </a:cubicBezTo>
                    <a:cubicBezTo>
                      <a:pt x="4037" y="1036"/>
                      <a:pt x="4070" y="1002"/>
                      <a:pt x="4070" y="969"/>
                    </a:cubicBezTo>
                    <a:cubicBezTo>
                      <a:pt x="4137" y="802"/>
                      <a:pt x="4170" y="602"/>
                      <a:pt x="4170" y="435"/>
                    </a:cubicBezTo>
                    <a:cubicBezTo>
                      <a:pt x="4070" y="435"/>
                      <a:pt x="4003" y="468"/>
                      <a:pt x="3937" y="535"/>
                    </a:cubicBezTo>
                    <a:lnTo>
                      <a:pt x="3870" y="602"/>
                    </a:lnTo>
                    <a:cubicBezTo>
                      <a:pt x="3803" y="635"/>
                      <a:pt x="3770" y="702"/>
                      <a:pt x="3703" y="735"/>
                    </a:cubicBezTo>
                    <a:cubicBezTo>
                      <a:pt x="3539" y="818"/>
                      <a:pt x="3374" y="877"/>
                      <a:pt x="3209" y="877"/>
                    </a:cubicBezTo>
                    <a:cubicBezTo>
                      <a:pt x="3174" y="877"/>
                      <a:pt x="3138" y="875"/>
                      <a:pt x="3103" y="869"/>
                    </a:cubicBezTo>
                    <a:cubicBezTo>
                      <a:pt x="3003" y="835"/>
                      <a:pt x="2936" y="802"/>
                      <a:pt x="2836" y="735"/>
                    </a:cubicBezTo>
                    <a:cubicBezTo>
                      <a:pt x="2869" y="735"/>
                      <a:pt x="2903" y="669"/>
                      <a:pt x="2869" y="635"/>
                    </a:cubicBezTo>
                    <a:cubicBezTo>
                      <a:pt x="2836" y="569"/>
                      <a:pt x="2769" y="535"/>
                      <a:pt x="2702" y="502"/>
                    </a:cubicBezTo>
                    <a:cubicBezTo>
                      <a:pt x="2636" y="468"/>
                      <a:pt x="2536" y="402"/>
                      <a:pt x="2436" y="335"/>
                    </a:cubicBezTo>
                    <a:cubicBezTo>
                      <a:pt x="2269" y="235"/>
                      <a:pt x="2069" y="202"/>
                      <a:pt x="1869" y="102"/>
                    </a:cubicBezTo>
                    <a:cubicBezTo>
                      <a:pt x="1804" y="37"/>
                      <a:pt x="1712" y="0"/>
                      <a:pt x="1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0" name="Google Shape;560;p37"/>
              <p:cNvSpPr/>
              <p:nvPr/>
            </p:nvSpPr>
            <p:spPr>
              <a:xfrm flipH="1">
                <a:off x="7639146" y="4540189"/>
                <a:ext cx="165334" cy="102337"/>
              </a:xfrm>
              <a:custGeom>
                <a:avLst/>
                <a:gdLst/>
                <a:ahLst/>
                <a:cxnLst/>
                <a:rect l="l" t="t" r="r" b="b"/>
                <a:pathLst>
                  <a:path w="4270" h="2643" extrusionOk="0">
                    <a:moveTo>
                      <a:pt x="1563" y="0"/>
                    </a:moveTo>
                    <a:cubicBezTo>
                      <a:pt x="1508" y="0"/>
                      <a:pt x="1452" y="11"/>
                      <a:pt x="1401" y="37"/>
                    </a:cubicBezTo>
                    <a:cubicBezTo>
                      <a:pt x="1334" y="103"/>
                      <a:pt x="1268" y="170"/>
                      <a:pt x="1201" y="237"/>
                    </a:cubicBezTo>
                    <a:cubicBezTo>
                      <a:pt x="1201" y="270"/>
                      <a:pt x="1168" y="337"/>
                      <a:pt x="1134" y="370"/>
                    </a:cubicBezTo>
                    <a:cubicBezTo>
                      <a:pt x="1068" y="370"/>
                      <a:pt x="968" y="404"/>
                      <a:pt x="901" y="470"/>
                    </a:cubicBezTo>
                    <a:cubicBezTo>
                      <a:pt x="734" y="537"/>
                      <a:pt x="534" y="670"/>
                      <a:pt x="400" y="804"/>
                    </a:cubicBezTo>
                    <a:cubicBezTo>
                      <a:pt x="234" y="904"/>
                      <a:pt x="134" y="1037"/>
                      <a:pt x="34" y="1204"/>
                    </a:cubicBezTo>
                    <a:cubicBezTo>
                      <a:pt x="0" y="1271"/>
                      <a:pt x="0" y="1338"/>
                      <a:pt x="34" y="1404"/>
                    </a:cubicBezTo>
                    <a:cubicBezTo>
                      <a:pt x="34" y="1471"/>
                      <a:pt x="100" y="1571"/>
                      <a:pt x="134" y="1638"/>
                    </a:cubicBezTo>
                    <a:cubicBezTo>
                      <a:pt x="234" y="1771"/>
                      <a:pt x="400" y="1905"/>
                      <a:pt x="567" y="1971"/>
                    </a:cubicBezTo>
                    <a:cubicBezTo>
                      <a:pt x="701" y="2038"/>
                      <a:pt x="867" y="2071"/>
                      <a:pt x="1034" y="2071"/>
                    </a:cubicBezTo>
                    <a:lnTo>
                      <a:pt x="1635" y="2071"/>
                    </a:lnTo>
                    <a:cubicBezTo>
                      <a:pt x="1668" y="2105"/>
                      <a:pt x="1701" y="2172"/>
                      <a:pt x="1701" y="2205"/>
                    </a:cubicBezTo>
                    <a:cubicBezTo>
                      <a:pt x="1768" y="2305"/>
                      <a:pt x="1835" y="2372"/>
                      <a:pt x="1902" y="2472"/>
                    </a:cubicBezTo>
                    <a:cubicBezTo>
                      <a:pt x="1948" y="2541"/>
                      <a:pt x="2058" y="2643"/>
                      <a:pt x="2166" y="2643"/>
                    </a:cubicBezTo>
                    <a:cubicBezTo>
                      <a:pt x="2214" y="2643"/>
                      <a:pt x="2261" y="2623"/>
                      <a:pt x="2302" y="2572"/>
                    </a:cubicBezTo>
                    <a:cubicBezTo>
                      <a:pt x="2335" y="2505"/>
                      <a:pt x="2369" y="2438"/>
                      <a:pt x="2369" y="2338"/>
                    </a:cubicBezTo>
                    <a:cubicBezTo>
                      <a:pt x="2369" y="2305"/>
                      <a:pt x="2402" y="2238"/>
                      <a:pt x="2469" y="2205"/>
                    </a:cubicBezTo>
                    <a:cubicBezTo>
                      <a:pt x="2502" y="2172"/>
                      <a:pt x="2535" y="2138"/>
                      <a:pt x="2535" y="2105"/>
                    </a:cubicBezTo>
                    <a:cubicBezTo>
                      <a:pt x="2569" y="2071"/>
                      <a:pt x="2502" y="2038"/>
                      <a:pt x="2469" y="2005"/>
                    </a:cubicBezTo>
                    <a:cubicBezTo>
                      <a:pt x="2402" y="2005"/>
                      <a:pt x="2335" y="2005"/>
                      <a:pt x="2302" y="1971"/>
                    </a:cubicBezTo>
                    <a:cubicBezTo>
                      <a:pt x="2369" y="1938"/>
                      <a:pt x="2435" y="1938"/>
                      <a:pt x="2502" y="1905"/>
                    </a:cubicBezTo>
                    <a:cubicBezTo>
                      <a:pt x="2569" y="1871"/>
                      <a:pt x="2669" y="1838"/>
                      <a:pt x="2735" y="1771"/>
                    </a:cubicBezTo>
                    <a:cubicBezTo>
                      <a:pt x="2902" y="1638"/>
                      <a:pt x="3102" y="1538"/>
                      <a:pt x="3303" y="1471"/>
                    </a:cubicBezTo>
                    <a:cubicBezTo>
                      <a:pt x="3373" y="1447"/>
                      <a:pt x="3444" y="1436"/>
                      <a:pt x="3514" y="1436"/>
                    </a:cubicBezTo>
                    <a:cubicBezTo>
                      <a:pt x="3640" y="1436"/>
                      <a:pt x="3762" y="1473"/>
                      <a:pt x="3870" y="1538"/>
                    </a:cubicBezTo>
                    <a:cubicBezTo>
                      <a:pt x="3936" y="1571"/>
                      <a:pt x="4003" y="1638"/>
                      <a:pt x="4070" y="1705"/>
                    </a:cubicBezTo>
                    <a:cubicBezTo>
                      <a:pt x="4097" y="1732"/>
                      <a:pt x="4146" y="1780"/>
                      <a:pt x="4181" y="1780"/>
                    </a:cubicBezTo>
                    <a:cubicBezTo>
                      <a:pt x="4189" y="1780"/>
                      <a:pt x="4197" y="1778"/>
                      <a:pt x="4203" y="1771"/>
                    </a:cubicBezTo>
                    <a:cubicBezTo>
                      <a:pt x="4270" y="1738"/>
                      <a:pt x="4237" y="1671"/>
                      <a:pt x="4237" y="1604"/>
                    </a:cubicBezTo>
                    <a:cubicBezTo>
                      <a:pt x="4237" y="1504"/>
                      <a:pt x="4170" y="1404"/>
                      <a:pt x="4136" y="1338"/>
                    </a:cubicBezTo>
                    <a:cubicBezTo>
                      <a:pt x="4070" y="1238"/>
                      <a:pt x="4036" y="1171"/>
                      <a:pt x="3970" y="1137"/>
                    </a:cubicBezTo>
                    <a:cubicBezTo>
                      <a:pt x="3936" y="1071"/>
                      <a:pt x="3903" y="1004"/>
                      <a:pt x="3970" y="937"/>
                    </a:cubicBezTo>
                    <a:cubicBezTo>
                      <a:pt x="4003" y="904"/>
                      <a:pt x="4036" y="871"/>
                      <a:pt x="4070" y="837"/>
                    </a:cubicBezTo>
                    <a:cubicBezTo>
                      <a:pt x="4136" y="670"/>
                      <a:pt x="4136" y="470"/>
                      <a:pt x="4103" y="270"/>
                    </a:cubicBezTo>
                    <a:lnTo>
                      <a:pt x="4103" y="270"/>
                    </a:lnTo>
                    <a:cubicBezTo>
                      <a:pt x="4036" y="304"/>
                      <a:pt x="3936" y="337"/>
                      <a:pt x="3903" y="404"/>
                    </a:cubicBezTo>
                    <a:lnTo>
                      <a:pt x="3836" y="470"/>
                    </a:lnTo>
                    <a:cubicBezTo>
                      <a:pt x="3770" y="504"/>
                      <a:pt x="3736" y="570"/>
                      <a:pt x="3669" y="637"/>
                    </a:cubicBezTo>
                    <a:cubicBezTo>
                      <a:pt x="3532" y="719"/>
                      <a:pt x="3372" y="779"/>
                      <a:pt x="3209" y="779"/>
                    </a:cubicBezTo>
                    <a:cubicBezTo>
                      <a:pt x="3173" y="779"/>
                      <a:pt x="3138" y="776"/>
                      <a:pt x="3102" y="771"/>
                    </a:cubicBezTo>
                    <a:cubicBezTo>
                      <a:pt x="3002" y="737"/>
                      <a:pt x="2902" y="704"/>
                      <a:pt x="2802" y="670"/>
                    </a:cubicBezTo>
                    <a:cubicBezTo>
                      <a:pt x="2836" y="637"/>
                      <a:pt x="2869" y="604"/>
                      <a:pt x="2836" y="570"/>
                    </a:cubicBezTo>
                    <a:cubicBezTo>
                      <a:pt x="2802" y="504"/>
                      <a:pt x="2735" y="470"/>
                      <a:pt x="2669" y="437"/>
                    </a:cubicBezTo>
                    <a:cubicBezTo>
                      <a:pt x="2602" y="404"/>
                      <a:pt x="2502" y="337"/>
                      <a:pt x="2402" y="304"/>
                    </a:cubicBezTo>
                    <a:cubicBezTo>
                      <a:pt x="2202" y="203"/>
                      <a:pt x="2002" y="170"/>
                      <a:pt x="1801" y="70"/>
                    </a:cubicBezTo>
                    <a:cubicBezTo>
                      <a:pt x="1740" y="29"/>
                      <a:pt x="1652" y="0"/>
                      <a:pt x="15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1" name="Google Shape;561;p37"/>
              <p:cNvSpPr/>
              <p:nvPr/>
            </p:nvSpPr>
            <p:spPr>
              <a:xfrm>
                <a:off x="89437" y="4828430"/>
                <a:ext cx="165373" cy="102066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636" extrusionOk="0">
                    <a:moveTo>
                      <a:pt x="1598" y="1"/>
                    </a:moveTo>
                    <a:cubicBezTo>
                      <a:pt x="1527" y="1"/>
                      <a:pt x="1452" y="17"/>
                      <a:pt x="1368" y="51"/>
                    </a:cubicBezTo>
                    <a:cubicBezTo>
                      <a:pt x="1302" y="84"/>
                      <a:pt x="1268" y="151"/>
                      <a:pt x="1202" y="251"/>
                    </a:cubicBezTo>
                    <a:cubicBezTo>
                      <a:pt x="1168" y="284"/>
                      <a:pt x="1168" y="318"/>
                      <a:pt x="1135" y="351"/>
                    </a:cubicBezTo>
                    <a:cubicBezTo>
                      <a:pt x="1068" y="384"/>
                      <a:pt x="968" y="418"/>
                      <a:pt x="901" y="451"/>
                    </a:cubicBezTo>
                    <a:cubicBezTo>
                      <a:pt x="701" y="551"/>
                      <a:pt x="535" y="651"/>
                      <a:pt x="368" y="785"/>
                    </a:cubicBezTo>
                    <a:cubicBezTo>
                      <a:pt x="234" y="885"/>
                      <a:pt x="101" y="1052"/>
                      <a:pt x="34" y="1218"/>
                    </a:cubicBezTo>
                    <a:cubicBezTo>
                      <a:pt x="1" y="1252"/>
                      <a:pt x="1" y="1352"/>
                      <a:pt x="34" y="1418"/>
                    </a:cubicBezTo>
                    <a:cubicBezTo>
                      <a:pt x="68" y="1485"/>
                      <a:pt x="101" y="1552"/>
                      <a:pt x="168" y="1619"/>
                    </a:cubicBezTo>
                    <a:cubicBezTo>
                      <a:pt x="268" y="1785"/>
                      <a:pt x="401" y="1885"/>
                      <a:pt x="568" y="1952"/>
                    </a:cubicBezTo>
                    <a:cubicBezTo>
                      <a:pt x="735" y="2019"/>
                      <a:pt x="901" y="2052"/>
                      <a:pt x="1035" y="2052"/>
                    </a:cubicBezTo>
                    <a:cubicBezTo>
                      <a:pt x="1135" y="2069"/>
                      <a:pt x="1235" y="2077"/>
                      <a:pt x="1335" y="2077"/>
                    </a:cubicBezTo>
                    <a:cubicBezTo>
                      <a:pt x="1435" y="2077"/>
                      <a:pt x="1535" y="2069"/>
                      <a:pt x="1635" y="2052"/>
                    </a:cubicBezTo>
                    <a:lnTo>
                      <a:pt x="1735" y="2186"/>
                    </a:lnTo>
                    <a:cubicBezTo>
                      <a:pt x="1769" y="2286"/>
                      <a:pt x="1835" y="2386"/>
                      <a:pt x="1902" y="2453"/>
                    </a:cubicBezTo>
                    <a:cubicBezTo>
                      <a:pt x="1951" y="2526"/>
                      <a:pt x="2090" y="2636"/>
                      <a:pt x="2200" y="2636"/>
                    </a:cubicBezTo>
                    <a:cubicBezTo>
                      <a:pt x="2240" y="2636"/>
                      <a:pt x="2276" y="2621"/>
                      <a:pt x="2302" y="2586"/>
                    </a:cubicBezTo>
                    <a:cubicBezTo>
                      <a:pt x="2336" y="2519"/>
                      <a:pt x="2369" y="2419"/>
                      <a:pt x="2369" y="2352"/>
                    </a:cubicBezTo>
                    <a:cubicBezTo>
                      <a:pt x="2403" y="2286"/>
                      <a:pt x="2436" y="2219"/>
                      <a:pt x="2469" y="2186"/>
                    </a:cubicBezTo>
                    <a:cubicBezTo>
                      <a:pt x="2503" y="2186"/>
                      <a:pt x="2536" y="2152"/>
                      <a:pt x="2569" y="2119"/>
                    </a:cubicBezTo>
                    <a:cubicBezTo>
                      <a:pt x="2569" y="2086"/>
                      <a:pt x="2503" y="2019"/>
                      <a:pt x="2469" y="2019"/>
                    </a:cubicBezTo>
                    <a:cubicBezTo>
                      <a:pt x="2403" y="1986"/>
                      <a:pt x="2369" y="1986"/>
                      <a:pt x="2302" y="1952"/>
                    </a:cubicBezTo>
                    <a:cubicBezTo>
                      <a:pt x="2369" y="1952"/>
                      <a:pt x="2436" y="1919"/>
                      <a:pt x="2503" y="1919"/>
                    </a:cubicBezTo>
                    <a:cubicBezTo>
                      <a:pt x="2603" y="1852"/>
                      <a:pt x="2669" y="1819"/>
                      <a:pt x="2736" y="1752"/>
                    </a:cubicBezTo>
                    <a:cubicBezTo>
                      <a:pt x="2903" y="1619"/>
                      <a:pt x="3103" y="1519"/>
                      <a:pt x="3303" y="1452"/>
                    </a:cubicBezTo>
                    <a:cubicBezTo>
                      <a:pt x="3376" y="1440"/>
                      <a:pt x="3450" y="1432"/>
                      <a:pt x="3521" y="1432"/>
                    </a:cubicBezTo>
                    <a:cubicBezTo>
                      <a:pt x="3645" y="1432"/>
                      <a:pt x="3765" y="1455"/>
                      <a:pt x="3870" y="1519"/>
                    </a:cubicBezTo>
                    <a:cubicBezTo>
                      <a:pt x="3970" y="1585"/>
                      <a:pt x="4037" y="1619"/>
                      <a:pt x="4104" y="1719"/>
                    </a:cubicBezTo>
                    <a:cubicBezTo>
                      <a:pt x="4137" y="1719"/>
                      <a:pt x="4170" y="1785"/>
                      <a:pt x="4237" y="1785"/>
                    </a:cubicBezTo>
                    <a:cubicBezTo>
                      <a:pt x="4271" y="1752"/>
                      <a:pt x="4271" y="1652"/>
                      <a:pt x="4271" y="1619"/>
                    </a:cubicBezTo>
                    <a:cubicBezTo>
                      <a:pt x="4237" y="1519"/>
                      <a:pt x="4170" y="1418"/>
                      <a:pt x="4104" y="1318"/>
                    </a:cubicBezTo>
                    <a:cubicBezTo>
                      <a:pt x="4070" y="1252"/>
                      <a:pt x="4037" y="1185"/>
                      <a:pt x="3970" y="1118"/>
                    </a:cubicBezTo>
                    <a:cubicBezTo>
                      <a:pt x="3904" y="1052"/>
                      <a:pt x="3904" y="1018"/>
                      <a:pt x="3970" y="951"/>
                    </a:cubicBezTo>
                    <a:cubicBezTo>
                      <a:pt x="4004" y="918"/>
                      <a:pt x="4004" y="851"/>
                      <a:pt x="4037" y="818"/>
                    </a:cubicBezTo>
                    <a:cubicBezTo>
                      <a:pt x="4104" y="651"/>
                      <a:pt x="4137" y="451"/>
                      <a:pt x="4104" y="284"/>
                    </a:cubicBezTo>
                    <a:cubicBezTo>
                      <a:pt x="4004" y="284"/>
                      <a:pt x="3937" y="318"/>
                      <a:pt x="3870" y="384"/>
                    </a:cubicBezTo>
                    <a:lnTo>
                      <a:pt x="3837" y="451"/>
                    </a:lnTo>
                    <a:cubicBezTo>
                      <a:pt x="3770" y="518"/>
                      <a:pt x="3703" y="551"/>
                      <a:pt x="3637" y="618"/>
                    </a:cubicBezTo>
                    <a:cubicBezTo>
                      <a:pt x="3500" y="700"/>
                      <a:pt x="3340" y="760"/>
                      <a:pt x="3176" y="760"/>
                    </a:cubicBezTo>
                    <a:cubicBezTo>
                      <a:pt x="3141" y="760"/>
                      <a:pt x="3105" y="757"/>
                      <a:pt x="3070" y="751"/>
                    </a:cubicBezTo>
                    <a:cubicBezTo>
                      <a:pt x="2970" y="751"/>
                      <a:pt x="2870" y="718"/>
                      <a:pt x="2803" y="651"/>
                    </a:cubicBezTo>
                    <a:cubicBezTo>
                      <a:pt x="2836" y="651"/>
                      <a:pt x="2836" y="585"/>
                      <a:pt x="2803" y="551"/>
                    </a:cubicBezTo>
                    <a:cubicBezTo>
                      <a:pt x="2769" y="484"/>
                      <a:pt x="2736" y="451"/>
                      <a:pt x="2669" y="451"/>
                    </a:cubicBezTo>
                    <a:cubicBezTo>
                      <a:pt x="2569" y="384"/>
                      <a:pt x="2469" y="351"/>
                      <a:pt x="2369" y="284"/>
                    </a:cubicBezTo>
                    <a:cubicBezTo>
                      <a:pt x="2202" y="184"/>
                      <a:pt x="2002" y="151"/>
                      <a:pt x="1802" y="51"/>
                    </a:cubicBezTo>
                    <a:cubicBezTo>
                      <a:pt x="1735" y="17"/>
                      <a:pt x="1669" y="1"/>
                      <a:pt x="159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2" name="Google Shape;562;p37"/>
              <p:cNvSpPr/>
              <p:nvPr/>
            </p:nvSpPr>
            <p:spPr>
              <a:xfrm flipH="1">
                <a:off x="6410538" y="4563493"/>
                <a:ext cx="165373" cy="102105"/>
              </a:xfrm>
              <a:custGeom>
                <a:avLst/>
                <a:gdLst/>
                <a:ahLst/>
                <a:cxnLst/>
                <a:rect l="l" t="t" r="r" b="b"/>
                <a:pathLst>
                  <a:path w="4271" h="2637" extrusionOk="0">
                    <a:moveTo>
                      <a:pt x="1565" y="0"/>
                    </a:moveTo>
                    <a:cubicBezTo>
                      <a:pt x="1508" y="0"/>
                      <a:pt x="1452" y="11"/>
                      <a:pt x="1401" y="37"/>
                    </a:cubicBezTo>
                    <a:cubicBezTo>
                      <a:pt x="1335" y="103"/>
                      <a:pt x="1268" y="170"/>
                      <a:pt x="1235" y="237"/>
                    </a:cubicBezTo>
                    <a:cubicBezTo>
                      <a:pt x="1201" y="270"/>
                      <a:pt x="1168" y="304"/>
                      <a:pt x="1168" y="370"/>
                    </a:cubicBezTo>
                    <a:cubicBezTo>
                      <a:pt x="1068" y="370"/>
                      <a:pt x="1001" y="404"/>
                      <a:pt x="901" y="437"/>
                    </a:cubicBezTo>
                    <a:cubicBezTo>
                      <a:pt x="734" y="537"/>
                      <a:pt x="567" y="637"/>
                      <a:pt x="401" y="804"/>
                    </a:cubicBezTo>
                    <a:cubicBezTo>
                      <a:pt x="267" y="904"/>
                      <a:pt x="134" y="1037"/>
                      <a:pt x="67" y="1204"/>
                    </a:cubicBezTo>
                    <a:cubicBezTo>
                      <a:pt x="34" y="1271"/>
                      <a:pt x="0" y="1338"/>
                      <a:pt x="34" y="1404"/>
                    </a:cubicBezTo>
                    <a:cubicBezTo>
                      <a:pt x="67" y="1471"/>
                      <a:pt x="100" y="1571"/>
                      <a:pt x="167" y="1638"/>
                    </a:cubicBezTo>
                    <a:cubicBezTo>
                      <a:pt x="267" y="1771"/>
                      <a:pt x="401" y="1905"/>
                      <a:pt x="567" y="1971"/>
                    </a:cubicBezTo>
                    <a:cubicBezTo>
                      <a:pt x="734" y="2038"/>
                      <a:pt x="901" y="2072"/>
                      <a:pt x="1068" y="2072"/>
                    </a:cubicBezTo>
                    <a:lnTo>
                      <a:pt x="1668" y="2072"/>
                    </a:lnTo>
                    <a:lnTo>
                      <a:pt x="1735" y="2205"/>
                    </a:lnTo>
                    <a:cubicBezTo>
                      <a:pt x="1768" y="2305"/>
                      <a:pt x="1835" y="2372"/>
                      <a:pt x="1902" y="2472"/>
                    </a:cubicBezTo>
                    <a:cubicBezTo>
                      <a:pt x="1974" y="2520"/>
                      <a:pt x="2097" y="2637"/>
                      <a:pt x="2198" y="2637"/>
                    </a:cubicBezTo>
                    <a:cubicBezTo>
                      <a:pt x="2238" y="2637"/>
                      <a:pt x="2274" y="2619"/>
                      <a:pt x="2302" y="2572"/>
                    </a:cubicBezTo>
                    <a:cubicBezTo>
                      <a:pt x="2335" y="2505"/>
                      <a:pt x="2369" y="2438"/>
                      <a:pt x="2369" y="2338"/>
                    </a:cubicBezTo>
                    <a:cubicBezTo>
                      <a:pt x="2402" y="2272"/>
                      <a:pt x="2435" y="2238"/>
                      <a:pt x="2469" y="2205"/>
                    </a:cubicBezTo>
                    <a:cubicBezTo>
                      <a:pt x="2502" y="2205"/>
                      <a:pt x="2536" y="2138"/>
                      <a:pt x="2569" y="2105"/>
                    </a:cubicBezTo>
                    <a:cubicBezTo>
                      <a:pt x="2569" y="2072"/>
                      <a:pt x="2502" y="2038"/>
                      <a:pt x="2469" y="2005"/>
                    </a:cubicBezTo>
                    <a:cubicBezTo>
                      <a:pt x="2402" y="2005"/>
                      <a:pt x="2369" y="1971"/>
                      <a:pt x="2302" y="1971"/>
                    </a:cubicBezTo>
                    <a:cubicBezTo>
                      <a:pt x="2369" y="1938"/>
                      <a:pt x="2435" y="1938"/>
                      <a:pt x="2502" y="1905"/>
                    </a:cubicBezTo>
                    <a:cubicBezTo>
                      <a:pt x="2602" y="1871"/>
                      <a:pt x="2669" y="1805"/>
                      <a:pt x="2769" y="1771"/>
                    </a:cubicBezTo>
                    <a:cubicBezTo>
                      <a:pt x="2902" y="1638"/>
                      <a:pt x="3103" y="1538"/>
                      <a:pt x="3303" y="1471"/>
                    </a:cubicBezTo>
                    <a:cubicBezTo>
                      <a:pt x="3374" y="1447"/>
                      <a:pt x="3445" y="1436"/>
                      <a:pt x="3514" y="1436"/>
                    </a:cubicBezTo>
                    <a:cubicBezTo>
                      <a:pt x="3641" y="1436"/>
                      <a:pt x="3762" y="1473"/>
                      <a:pt x="3870" y="1538"/>
                    </a:cubicBezTo>
                    <a:cubicBezTo>
                      <a:pt x="3970" y="1571"/>
                      <a:pt x="4037" y="1638"/>
                      <a:pt x="4103" y="1705"/>
                    </a:cubicBezTo>
                    <a:cubicBezTo>
                      <a:pt x="4130" y="1732"/>
                      <a:pt x="4157" y="1780"/>
                      <a:pt x="4202" y="1780"/>
                    </a:cubicBezTo>
                    <a:cubicBezTo>
                      <a:pt x="4213" y="1780"/>
                      <a:pt x="4224" y="1778"/>
                      <a:pt x="4237" y="1771"/>
                    </a:cubicBezTo>
                    <a:cubicBezTo>
                      <a:pt x="4270" y="1771"/>
                      <a:pt x="4270" y="1638"/>
                      <a:pt x="4270" y="1605"/>
                    </a:cubicBezTo>
                    <a:cubicBezTo>
                      <a:pt x="4237" y="1504"/>
                      <a:pt x="4170" y="1404"/>
                      <a:pt x="4137" y="1338"/>
                    </a:cubicBezTo>
                    <a:cubicBezTo>
                      <a:pt x="4103" y="1238"/>
                      <a:pt x="4037" y="1171"/>
                      <a:pt x="4003" y="1138"/>
                    </a:cubicBezTo>
                    <a:cubicBezTo>
                      <a:pt x="3937" y="1071"/>
                      <a:pt x="3937" y="1004"/>
                      <a:pt x="4003" y="937"/>
                    </a:cubicBezTo>
                    <a:lnTo>
                      <a:pt x="4070" y="837"/>
                    </a:lnTo>
                    <a:cubicBezTo>
                      <a:pt x="4137" y="637"/>
                      <a:pt x="4137" y="470"/>
                      <a:pt x="4103" y="270"/>
                    </a:cubicBezTo>
                    <a:cubicBezTo>
                      <a:pt x="4037" y="270"/>
                      <a:pt x="3937" y="337"/>
                      <a:pt x="3903" y="404"/>
                    </a:cubicBezTo>
                    <a:lnTo>
                      <a:pt x="3836" y="437"/>
                    </a:lnTo>
                    <a:cubicBezTo>
                      <a:pt x="3770" y="504"/>
                      <a:pt x="3736" y="570"/>
                      <a:pt x="3670" y="604"/>
                    </a:cubicBezTo>
                    <a:cubicBezTo>
                      <a:pt x="3503" y="737"/>
                      <a:pt x="3303" y="771"/>
                      <a:pt x="3103" y="771"/>
                    </a:cubicBezTo>
                    <a:cubicBezTo>
                      <a:pt x="3003" y="737"/>
                      <a:pt x="2902" y="704"/>
                      <a:pt x="2802" y="671"/>
                    </a:cubicBezTo>
                    <a:cubicBezTo>
                      <a:pt x="2836" y="637"/>
                      <a:pt x="2869" y="604"/>
                      <a:pt x="2836" y="570"/>
                    </a:cubicBezTo>
                    <a:cubicBezTo>
                      <a:pt x="2802" y="504"/>
                      <a:pt x="2736" y="470"/>
                      <a:pt x="2669" y="437"/>
                    </a:cubicBezTo>
                    <a:lnTo>
                      <a:pt x="2402" y="304"/>
                    </a:lnTo>
                    <a:cubicBezTo>
                      <a:pt x="2202" y="204"/>
                      <a:pt x="2002" y="170"/>
                      <a:pt x="1835" y="70"/>
                    </a:cubicBezTo>
                    <a:cubicBezTo>
                      <a:pt x="1753" y="29"/>
                      <a:pt x="1657" y="0"/>
                      <a:pt x="15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63" name="Google Shape;563;p37"/>
            <p:cNvSpPr/>
            <p:nvPr/>
          </p:nvSpPr>
          <p:spPr>
            <a:xfrm>
              <a:off x="-2160150" y="3661010"/>
              <a:ext cx="14325173" cy="1632339"/>
            </a:xfrm>
            <a:custGeom>
              <a:avLst/>
              <a:gdLst/>
              <a:ahLst/>
              <a:cxnLst/>
              <a:rect l="l" t="t" r="r" b="b"/>
              <a:pathLst>
                <a:path w="152436" h="17369" extrusionOk="0">
                  <a:moveTo>
                    <a:pt x="50508" y="1"/>
                  </a:moveTo>
                  <a:cubicBezTo>
                    <a:pt x="47549" y="1"/>
                    <a:pt x="44430" y="1151"/>
                    <a:pt x="41585" y="2247"/>
                  </a:cubicBezTo>
                  <a:cubicBezTo>
                    <a:pt x="28122" y="7515"/>
                    <a:pt x="14195" y="11490"/>
                    <a:pt x="0" y="14100"/>
                  </a:cubicBezTo>
                  <a:lnTo>
                    <a:pt x="0" y="17368"/>
                  </a:lnTo>
                  <a:lnTo>
                    <a:pt x="152436" y="17368"/>
                  </a:lnTo>
                  <a:lnTo>
                    <a:pt x="152436" y="9027"/>
                  </a:lnTo>
                  <a:cubicBezTo>
                    <a:pt x="151776" y="9188"/>
                    <a:pt x="151222" y="9272"/>
                    <a:pt x="150669" y="9272"/>
                  </a:cubicBezTo>
                  <a:cubicBezTo>
                    <a:pt x="149629" y="9272"/>
                    <a:pt x="148596" y="8973"/>
                    <a:pt x="146875" y="8320"/>
                  </a:cubicBezTo>
                  <a:cubicBezTo>
                    <a:pt x="144880" y="7555"/>
                    <a:pt x="142781" y="7169"/>
                    <a:pt x="140682" y="7169"/>
                  </a:cubicBezTo>
                  <a:cubicBezTo>
                    <a:pt x="138829" y="7169"/>
                    <a:pt x="136976" y="7470"/>
                    <a:pt x="135192" y="8076"/>
                  </a:cubicBezTo>
                  <a:cubicBezTo>
                    <a:pt x="134111" y="8429"/>
                    <a:pt x="133029" y="8922"/>
                    <a:pt x="131911" y="8922"/>
                  </a:cubicBezTo>
                  <a:cubicBezTo>
                    <a:pt x="131794" y="8922"/>
                    <a:pt x="131676" y="8916"/>
                    <a:pt x="131558" y="8905"/>
                  </a:cubicBezTo>
                  <a:cubicBezTo>
                    <a:pt x="129729" y="8759"/>
                    <a:pt x="128339" y="7246"/>
                    <a:pt x="126851" y="6124"/>
                  </a:cubicBezTo>
                  <a:cubicBezTo>
                    <a:pt x="124679" y="4538"/>
                    <a:pt x="122078" y="3720"/>
                    <a:pt x="119455" y="3720"/>
                  </a:cubicBezTo>
                  <a:cubicBezTo>
                    <a:pt x="117926" y="3720"/>
                    <a:pt x="116389" y="3998"/>
                    <a:pt x="114925" y="4564"/>
                  </a:cubicBezTo>
                  <a:cubicBezTo>
                    <a:pt x="112013" y="5723"/>
                    <a:pt x="109377" y="8009"/>
                    <a:pt x="106281" y="8009"/>
                  </a:cubicBezTo>
                  <a:cubicBezTo>
                    <a:pt x="106187" y="8009"/>
                    <a:pt x="106093" y="8007"/>
                    <a:pt x="105998" y="8002"/>
                  </a:cubicBezTo>
                  <a:cubicBezTo>
                    <a:pt x="104364" y="7929"/>
                    <a:pt x="102852" y="7198"/>
                    <a:pt x="101266" y="6807"/>
                  </a:cubicBezTo>
                  <a:cubicBezTo>
                    <a:pt x="100266" y="6570"/>
                    <a:pt x="99258" y="6476"/>
                    <a:pt x="98245" y="6476"/>
                  </a:cubicBezTo>
                  <a:cubicBezTo>
                    <a:pt x="94450" y="6476"/>
                    <a:pt x="90583" y="7793"/>
                    <a:pt x="86738" y="7793"/>
                  </a:cubicBezTo>
                  <a:cubicBezTo>
                    <a:pt x="86133" y="7793"/>
                    <a:pt x="85529" y="7761"/>
                    <a:pt x="84925" y="7685"/>
                  </a:cubicBezTo>
                  <a:cubicBezTo>
                    <a:pt x="80087" y="7078"/>
                    <a:pt x="75719" y="3715"/>
                    <a:pt x="70877" y="3715"/>
                  </a:cubicBezTo>
                  <a:cubicBezTo>
                    <a:pt x="70666" y="3715"/>
                    <a:pt x="70455" y="3721"/>
                    <a:pt x="70243" y="3734"/>
                  </a:cubicBezTo>
                  <a:cubicBezTo>
                    <a:pt x="67616" y="3887"/>
                    <a:pt x="65005" y="5063"/>
                    <a:pt x="62478" y="5063"/>
                  </a:cubicBezTo>
                  <a:cubicBezTo>
                    <a:pt x="61766" y="5063"/>
                    <a:pt x="61061" y="4970"/>
                    <a:pt x="60365" y="4734"/>
                  </a:cubicBezTo>
                  <a:cubicBezTo>
                    <a:pt x="58194" y="4003"/>
                    <a:pt x="56706" y="2051"/>
                    <a:pt x="54706" y="978"/>
                  </a:cubicBezTo>
                  <a:cubicBezTo>
                    <a:pt x="53380" y="279"/>
                    <a:pt x="51963" y="1"/>
                    <a:pt x="50508" y="1"/>
                  </a:cubicBezTo>
                  <a:close/>
                </a:path>
              </a:pathLst>
            </a:custGeom>
            <a:gradFill>
              <a:gsLst>
                <a:gs pos="0">
                  <a:srgbClr val="D0F3FF">
                    <a:alpha val="7176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 hasCustomPrompt="1"/>
          </p:nvPr>
        </p:nvSpPr>
        <p:spPr>
          <a:xfrm>
            <a:off x="2008225" y="1888650"/>
            <a:ext cx="10653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8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/>
          </p:nvPr>
        </p:nvSpPr>
        <p:spPr>
          <a:xfrm>
            <a:off x="5191225" y="1855875"/>
            <a:ext cx="28944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5468563" y="2313228"/>
            <a:ext cx="2339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7767314" y="591725"/>
            <a:ext cx="276146" cy="124940"/>
          </a:xfrm>
          <a:custGeom>
            <a:avLst/>
            <a:gdLst/>
            <a:ahLst/>
            <a:cxnLst/>
            <a:rect l="l" t="t" r="r" b="b"/>
            <a:pathLst>
              <a:path w="8474" h="3834" extrusionOk="0">
                <a:moveTo>
                  <a:pt x="0" y="1"/>
                </a:moveTo>
                <a:lnTo>
                  <a:pt x="0" y="1"/>
                </a:lnTo>
                <a:cubicBezTo>
                  <a:pt x="367" y="868"/>
                  <a:pt x="1535" y="1302"/>
                  <a:pt x="2035" y="1569"/>
                </a:cubicBezTo>
                <a:cubicBezTo>
                  <a:pt x="2335" y="1736"/>
                  <a:pt x="2903" y="2169"/>
                  <a:pt x="2869" y="2603"/>
                </a:cubicBezTo>
                <a:lnTo>
                  <a:pt x="1502" y="3036"/>
                </a:lnTo>
                <a:cubicBezTo>
                  <a:pt x="1702" y="3437"/>
                  <a:pt x="2335" y="3403"/>
                  <a:pt x="2736" y="3437"/>
                </a:cubicBezTo>
                <a:lnTo>
                  <a:pt x="2736" y="3470"/>
                </a:lnTo>
                <a:cubicBezTo>
                  <a:pt x="3036" y="3470"/>
                  <a:pt x="3069" y="3604"/>
                  <a:pt x="3370" y="3704"/>
                </a:cubicBezTo>
                <a:cubicBezTo>
                  <a:pt x="3623" y="3791"/>
                  <a:pt x="3884" y="3833"/>
                  <a:pt x="4145" y="3833"/>
                </a:cubicBezTo>
                <a:cubicBezTo>
                  <a:pt x="4776" y="3833"/>
                  <a:pt x="5399" y="3585"/>
                  <a:pt x="5871" y="3137"/>
                </a:cubicBezTo>
                <a:cubicBezTo>
                  <a:pt x="6018" y="3088"/>
                  <a:pt x="6164" y="3057"/>
                  <a:pt x="6311" y="3057"/>
                </a:cubicBezTo>
                <a:cubicBezTo>
                  <a:pt x="6365" y="3057"/>
                  <a:pt x="6418" y="3061"/>
                  <a:pt x="6472" y="3070"/>
                </a:cubicBezTo>
                <a:lnTo>
                  <a:pt x="5705" y="2703"/>
                </a:lnTo>
                <a:cubicBezTo>
                  <a:pt x="5921" y="2544"/>
                  <a:pt x="6236" y="2504"/>
                  <a:pt x="6576" y="2504"/>
                </a:cubicBezTo>
                <a:cubicBezTo>
                  <a:pt x="6928" y="2504"/>
                  <a:pt x="7305" y="2547"/>
                  <a:pt x="7626" y="2547"/>
                </a:cubicBezTo>
                <a:cubicBezTo>
                  <a:pt x="7713" y="2547"/>
                  <a:pt x="7796" y="2544"/>
                  <a:pt x="7873" y="2536"/>
                </a:cubicBezTo>
                <a:lnTo>
                  <a:pt x="8240" y="2403"/>
                </a:lnTo>
                <a:lnTo>
                  <a:pt x="8340" y="2269"/>
                </a:lnTo>
                <a:lnTo>
                  <a:pt x="8373" y="2236"/>
                </a:lnTo>
                <a:cubicBezTo>
                  <a:pt x="8473" y="2102"/>
                  <a:pt x="8406" y="2236"/>
                  <a:pt x="8473" y="2036"/>
                </a:cubicBezTo>
                <a:lnTo>
                  <a:pt x="8473" y="2036"/>
                </a:lnTo>
                <a:cubicBezTo>
                  <a:pt x="8106" y="2136"/>
                  <a:pt x="7723" y="2186"/>
                  <a:pt x="7339" y="2186"/>
                </a:cubicBezTo>
                <a:cubicBezTo>
                  <a:pt x="6955" y="2186"/>
                  <a:pt x="6572" y="2136"/>
                  <a:pt x="6205" y="2036"/>
                </a:cubicBezTo>
                <a:cubicBezTo>
                  <a:pt x="6114" y="2028"/>
                  <a:pt x="6033" y="2025"/>
                  <a:pt x="5960" y="2025"/>
                </a:cubicBezTo>
                <a:cubicBezTo>
                  <a:pt x="5118" y="2025"/>
                  <a:pt x="5402" y="2480"/>
                  <a:pt x="4681" y="2480"/>
                </a:cubicBezTo>
                <a:cubicBezTo>
                  <a:pt x="4619" y="2480"/>
                  <a:pt x="4549" y="2477"/>
                  <a:pt x="4470" y="2469"/>
                </a:cubicBezTo>
                <a:lnTo>
                  <a:pt x="4170" y="2036"/>
                </a:lnTo>
                <a:cubicBezTo>
                  <a:pt x="4157" y="2036"/>
                  <a:pt x="4154" y="2041"/>
                  <a:pt x="4149" y="2041"/>
                </a:cubicBezTo>
                <a:cubicBezTo>
                  <a:pt x="4142" y="2041"/>
                  <a:pt x="4130" y="2029"/>
                  <a:pt x="4070" y="1969"/>
                </a:cubicBezTo>
                <a:cubicBezTo>
                  <a:pt x="3970" y="1869"/>
                  <a:pt x="4037" y="1969"/>
                  <a:pt x="4003" y="1836"/>
                </a:cubicBezTo>
                <a:cubicBezTo>
                  <a:pt x="3803" y="1769"/>
                  <a:pt x="3670" y="1602"/>
                  <a:pt x="3436" y="1502"/>
                </a:cubicBezTo>
                <a:cubicBezTo>
                  <a:pt x="2569" y="1002"/>
                  <a:pt x="1201" y="668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5827799" y="337464"/>
            <a:ext cx="276146" cy="125983"/>
          </a:xfrm>
          <a:custGeom>
            <a:avLst/>
            <a:gdLst/>
            <a:ahLst/>
            <a:cxnLst/>
            <a:rect l="l" t="t" r="r" b="b"/>
            <a:pathLst>
              <a:path w="8474" h="3866" extrusionOk="0">
                <a:moveTo>
                  <a:pt x="1" y="1"/>
                </a:moveTo>
                <a:lnTo>
                  <a:pt x="1" y="1"/>
                </a:lnTo>
                <a:cubicBezTo>
                  <a:pt x="401" y="868"/>
                  <a:pt x="1568" y="1301"/>
                  <a:pt x="2069" y="1602"/>
                </a:cubicBezTo>
                <a:cubicBezTo>
                  <a:pt x="2336" y="1768"/>
                  <a:pt x="2936" y="2169"/>
                  <a:pt x="2903" y="2636"/>
                </a:cubicBezTo>
                <a:lnTo>
                  <a:pt x="1468" y="3103"/>
                </a:lnTo>
                <a:cubicBezTo>
                  <a:pt x="1702" y="3470"/>
                  <a:pt x="2302" y="3436"/>
                  <a:pt x="2703" y="3470"/>
                </a:cubicBezTo>
                <a:lnTo>
                  <a:pt x="2736" y="3470"/>
                </a:lnTo>
                <a:cubicBezTo>
                  <a:pt x="3036" y="3470"/>
                  <a:pt x="3103" y="3603"/>
                  <a:pt x="3370" y="3737"/>
                </a:cubicBezTo>
                <a:cubicBezTo>
                  <a:pt x="3620" y="3823"/>
                  <a:pt x="3882" y="3866"/>
                  <a:pt x="4143" y="3866"/>
                </a:cubicBezTo>
                <a:cubicBezTo>
                  <a:pt x="4785" y="3866"/>
                  <a:pt x="5421" y="3610"/>
                  <a:pt x="5872" y="3136"/>
                </a:cubicBezTo>
                <a:cubicBezTo>
                  <a:pt x="6072" y="3069"/>
                  <a:pt x="6272" y="3069"/>
                  <a:pt x="6472" y="3069"/>
                </a:cubicBezTo>
                <a:lnTo>
                  <a:pt x="5738" y="2736"/>
                </a:lnTo>
                <a:cubicBezTo>
                  <a:pt x="5962" y="2572"/>
                  <a:pt x="6287" y="2534"/>
                  <a:pt x="6636" y="2534"/>
                </a:cubicBezTo>
                <a:cubicBezTo>
                  <a:pt x="6926" y="2534"/>
                  <a:pt x="7234" y="2560"/>
                  <a:pt x="7516" y="2560"/>
                </a:cubicBezTo>
                <a:cubicBezTo>
                  <a:pt x="7654" y="2560"/>
                  <a:pt x="7786" y="2554"/>
                  <a:pt x="7906" y="2536"/>
                </a:cubicBezTo>
                <a:lnTo>
                  <a:pt x="8240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5"/>
                  <a:pt x="8440" y="2269"/>
                  <a:pt x="8473" y="2069"/>
                </a:cubicBezTo>
                <a:lnTo>
                  <a:pt x="8473" y="2069"/>
                </a:lnTo>
                <a:cubicBezTo>
                  <a:pt x="8106" y="2169"/>
                  <a:pt x="7731" y="2219"/>
                  <a:pt x="7356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6"/>
                  <a:pt x="6021" y="2051"/>
                  <a:pt x="5933" y="2051"/>
                </a:cubicBezTo>
                <a:cubicBezTo>
                  <a:pt x="5149" y="2051"/>
                  <a:pt x="5376" y="2487"/>
                  <a:pt x="4726" y="2487"/>
                </a:cubicBezTo>
                <a:cubicBezTo>
                  <a:pt x="4653" y="2487"/>
                  <a:pt x="4568" y="2481"/>
                  <a:pt x="4471" y="2469"/>
                </a:cubicBezTo>
                <a:lnTo>
                  <a:pt x="4204" y="2069"/>
                </a:lnTo>
                <a:cubicBezTo>
                  <a:pt x="4181" y="2069"/>
                  <a:pt x="4174" y="2072"/>
                  <a:pt x="4169" y="2072"/>
                </a:cubicBezTo>
                <a:cubicBezTo>
                  <a:pt x="4159" y="2072"/>
                  <a:pt x="4159" y="2058"/>
                  <a:pt x="4070" y="1969"/>
                </a:cubicBezTo>
                <a:cubicBezTo>
                  <a:pt x="4020" y="1919"/>
                  <a:pt x="4012" y="1919"/>
                  <a:pt x="4012" y="1919"/>
                </a:cubicBezTo>
                <a:cubicBezTo>
                  <a:pt x="4012" y="1919"/>
                  <a:pt x="4020" y="1919"/>
                  <a:pt x="4004" y="1869"/>
                </a:cubicBezTo>
                <a:cubicBezTo>
                  <a:pt x="3803" y="1768"/>
                  <a:pt x="3703" y="1635"/>
                  <a:pt x="3470" y="1502"/>
                </a:cubicBezTo>
                <a:cubicBezTo>
                  <a:pt x="2603" y="1035"/>
                  <a:pt x="1235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1746098" y="1334686"/>
            <a:ext cx="276114" cy="126016"/>
          </a:xfrm>
          <a:custGeom>
            <a:avLst/>
            <a:gdLst/>
            <a:ahLst/>
            <a:cxnLst/>
            <a:rect l="l" t="t" r="r" b="b"/>
            <a:pathLst>
              <a:path w="8473" h="3867" extrusionOk="0">
                <a:moveTo>
                  <a:pt x="0" y="1"/>
                </a:moveTo>
                <a:lnTo>
                  <a:pt x="0" y="1"/>
                </a:lnTo>
                <a:cubicBezTo>
                  <a:pt x="367" y="868"/>
                  <a:pt x="1568" y="1302"/>
                  <a:pt x="2035" y="1602"/>
                </a:cubicBezTo>
                <a:cubicBezTo>
                  <a:pt x="2335" y="1769"/>
                  <a:pt x="2902" y="2169"/>
                  <a:pt x="2869" y="2636"/>
                </a:cubicBezTo>
                <a:lnTo>
                  <a:pt x="1468" y="3103"/>
                </a:lnTo>
                <a:cubicBezTo>
                  <a:pt x="1668" y="3470"/>
                  <a:pt x="2302" y="3437"/>
                  <a:pt x="2702" y="3470"/>
                </a:cubicBezTo>
                <a:cubicBezTo>
                  <a:pt x="3002" y="3470"/>
                  <a:pt x="3036" y="3637"/>
                  <a:pt x="3336" y="3737"/>
                </a:cubicBezTo>
                <a:cubicBezTo>
                  <a:pt x="3589" y="3825"/>
                  <a:pt x="3854" y="3867"/>
                  <a:pt x="4117" y="3867"/>
                </a:cubicBezTo>
                <a:cubicBezTo>
                  <a:pt x="4756" y="3867"/>
                  <a:pt x="5389" y="3619"/>
                  <a:pt x="5838" y="3170"/>
                </a:cubicBezTo>
                <a:cubicBezTo>
                  <a:pt x="5984" y="3121"/>
                  <a:pt x="6131" y="3090"/>
                  <a:pt x="6277" y="3090"/>
                </a:cubicBezTo>
                <a:cubicBezTo>
                  <a:pt x="6331" y="3090"/>
                  <a:pt x="6384" y="3094"/>
                  <a:pt x="6438" y="3103"/>
                </a:cubicBezTo>
                <a:lnTo>
                  <a:pt x="5704" y="2736"/>
                </a:lnTo>
                <a:cubicBezTo>
                  <a:pt x="5920" y="2578"/>
                  <a:pt x="6229" y="2538"/>
                  <a:pt x="6562" y="2538"/>
                </a:cubicBezTo>
                <a:cubicBezTo>
                  <a:pt x="6907" y="2538"/>
                  <a:pt x="7276" y="2581"/>
                  <a:pt x="7594" y="2581"/>
                </a:cubicBezTo>
                <a:cubicBezTo>
                  <a:pt x="7680" y="2581"/>
                  <a:pt x="7762" y="2578"/>
                  <a:pt x="7839" y="2569"/>
                </a:cubicBezTo>
                <a:lnTo>
                  <a:pt x="8239" y="2436"/>
                </a:lnTo>
                <a:lnTo>
                  <a:pt x="8373" y="2303"/>
                </a:lnTo>
                <a:lnTo>
                  <a:pt x="8373" y="2269"/>
                </a:lnTo>
                <a:cubicBezTo>
                  <a:pt x="8473" y="2136"/>
                  <a:pt x="8406" y="2269"/>
                  <a:pt x="8473" y="2069"/>
                </a:cubicBezTo>
                <a:lnTo>
                  <a:pt x="8473" y="2069"/>
                </a:lnTo>
                <a:cubicBezTo>
                  <a:pt x="8106" y="2169"/>
                  <a:pt x="7731" y="2219"/>
                  <a:pt x="7355" y="2219"/>
                </a:cubicBezTo>
                <a:cubicBezTo>
                  <a:pt x="6980" y="2219"/>
                  <a:pt x="6605" y="2169"/>
                  <a:pt x="6238" y="2069"/>
                </a:cubicBezTo>
                <a:cubicBezTo>
                  <a:pt x="6122" y="2057"/>
                  <a:pt x="6021" y="2051"/>
                  <a:pt x="5933" y="2051"/>
                </a:cubicBezTo>
                <a:cubicBezTo>
                  <a:pt x="5149" y="2051"/>
                  <a:pt x="5376" y="2487"/>
                  <a:pt x="4725" y="2487"/>
                </a:cubicBezTo>
                <a:cubicBezTo>
                  <a:pt x="4652" y="2487"/>
                  <a:pt x="4568" y="2482"/>
                  <a:pt x="4470" y="2469"/>
                </a:cubicBezTo>
                <a:lnTo>
                  <a:pt x="4170" y="2069"/>
                </a:lnTo>
                <a:cubicBezTo>
                  <a:pt x="4159" y="2058"/>
                  <a:pt x="4155" y="2058"/>
                  <a:pt x="4151" y="2058"/>
                </a:cubicBezTo>
                <a:cubicBezTo>
                  <a:pt x="4144" y="2058"/>
                  <a:pt x="4136" y="2058"/>
                  <a:pt x="4070" y="1969"/>
                </a:cubicBezTo>
                <a:cubicBezTo>
                  <a:pt x="4020" y="1919"/>
                  <a:pt x="4011" y="1919"/>
                  <a:pt x="4011" y="1919"/>
                </a:cubicBezTo>
                <a:cubicBezTo>
                  <a:pt x="4011" y="1919"/>
                  <a:pt x="4020" y="1919"/>
                  <a:pt x="4003" y="1869"/>
                </a:cubicBezTo>
                <a:cubicBezTo>
                  <a:pt x="3803" y="1769"/>
                  <a:pt x="3669" y="1635"/>
                  <a:pt x="3436" y="1502"/>
                </a:cubicBezTo>
                <a:cubicBezTo>
                  <a:pt x="2602" y="1002"/>
                  <a:pt x="1201" y="668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1959136" y="386062"/>
            <a:ext cx="277222" cy="126016"/>
          </a:xfrm>
          <a:custGeom>
            <a:avLst/>
            <a:gdLst/>
            <a:ahLst/>
            <a:cxnLst/>
            <a:rect l="l" t="t" r="r" b="b"/>
            <a:pathLst>
              <a:path w="8507" h="3867" extrusionOk="0">
                <a:moveTo>
                  <a:pt x="1" y="1"/>
                </a:moveTo>
                <a:lnTo>
                  <a:pt x="1" y="1"/>
                </a:lnTo>
                <a:cubicBezTo>
                  <a:pt x="401" y="901"/>
                  <a:pt x="1568" y="1302"/>
                  <a:pt x="2102" y="1602"/>
                </a:cubicBezTo>
                <a:cubicBezTo>
                  <a:pt x="2369" y="1769"/>
                  <a:pt x="2936" y="2169"/>
                  <a:pt x="2936" y="2636"/>
                </a:cubicBezTo>
                <a:lnTo>
                  <a:pt x="1502" y="3103"/>
                </a:lnTo>
                <a:cubicBezTo>
                  <a:pt x="1702" y="3446"/>
                  <a:pt x="2172" y="3470"/>
                  <a:pt x="2554" y="3470"/>
                </a:cubicBezTo>
                <a:cubicBezTo>
                  <a:pt x="2617" y="3470"/>
                  <a:pt x="2679" y="3470"/>
                  <a:pt x="2736" y="3470"/>
                </a:cubicBezTo>
                <a:cubicBezTo>
                  <a:pt x="3069" y="3470"/>
                  <a:pt x="3103" y="3637"/>
                  <a:pt x="3370" y="3737"/>
                </a:cubicBezTo>
                <a:cubicBezTo>
                  <a:pt x="3633" y="3824"/>
                  <a:pt x="3901" y="3866"/>
                  <a:pt x="4165" y="3866"/>
                </a:cubicBezTo>
                <a:cubicBezTo>
                  <a:pt x="4807" y="3866"/>
                  <a:pt x="5423" y="3618"/>
                  <a:pt x="5871" y="3170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54" y="2578"/>
                  <a:pt x="6269" y="2537"/>
                  <a:pt x="6609" y="2537"/>
                </a:cubicBezTo>
                <a:cubicBezTo>
                  <a:pt x="6961" y="2537"/>
                  <a:pt x="7339" y="2580"/>
                  <a:pt x="7659" y="2580"/>
                </a:cubicBezTo>
                <a:cubicBezTo>
                  <a:pt x="7747" y="2580"/>
                  <a:pt x="7829" y="2577"/>
                  <a:pt x="7906" y="2569"/>
                </a:cubicBezTo>
                <a:lnTo>
                  <a:pt x="8273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6"/>
                  <a:pt x="8440" y="2269"/>
                  <a:pt x="8507" y="2069"/>
                </a:cubicBezTo>
                <a:lnTo>
                  <a:pt x="8507" y="2069"/>
                </a:lnTo>
                <a:cubicBezTo>
                  <a:pt x="8123" y="2169"/>
                  <a:pt x="7739" y="2219"/>
                  <a:pt x="7360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2" y="2051"/>
                  <a:pt x="5935" y="2051"/>
                </a:cubicBezTo>
                <a:cubicBezTo>
                  <a:pt x="5134" y="2051"/>
                  <a:pt x="5416" y="2513"/>
                  <a:pt x="4679" y="2513"/>
                </a:cubicBezTo>
                <a:cubicBezTo>
                  <a:pt x="4617" y="2513"/>
                  <a:pt x="4548" y="2509"/>
                  <a:pt x="4470" y="2502"/>
                </a:cubicBezTo>
                <a:lnTo>
                  <a:pt x="4204" y="2069"/>
                </a:lnTo>
                <a:cubicBezTo>
                  <a:pt x="4187" y="2060"/>
                  <a:pt x="4179" y="2058"/>
                  <a:pt x="4173" y="2058"/>
                </a:cubicBezTo>
                <a:cubicBezTo>
                  <a:pt x="4168" y="2058"/>
                  <a:pt x="4166" y="2060"/>
                  <a:pt x="4162" y="2060"/>
                </a:cubicBezTo>
                <a:cubicBezTo>
                  <a:pt x="4154" y="2060"/>
                  <a:pt x="4137" y="2052"/>
                  <a:pt x="4070" y="2002"/>
                </a:cubicBezTo>
                <a:cubicBezTo>
                  <a:pt x="4020" y="1935"/>
                  <a:pt x="4020" y="1935"/>
                  <a:pt x="4024" y="1935"/>
                </a:cubicBezTo>
                <a:cubicBezTo>
                  <a:pt x="4028" y="1935"/>
                  <a:pt x="4037" y="1935"/>
                  <a:pt x="4003" y="1869"/>
                </a:cubicBezTo>
                <a:cubicBezTo>
                  <a:pt x="3803" y="1769"/>
                  <a:pt x="3703" y="1635"/>
                  <a:pt x="3470" y="1502"/>
                </a:cubicBezTo>
                <a:cubicBezTo>
                  <a:pt x="2602" y="1035"/>
                  <a:pt x="1235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274264" y="211500"/>
            <a:ext cx="276146" cy="125983"/>
          </a:xfrm>
          <a:custGeom>
            <a:avLst/>
            <a:gdLst/>
            <a:ahLst/>
            <a:cxnLst/>
            <a:rect l="l" t="t" r="r" b="b"/>
            <a:pathLst>
              <a:path w="8474" h="3866" extrusionOk="0">
                <a:moveTo>
                  <a:pt x="1" y="0"/>
                </a:moveTo>
                <a:cubicBezTo>
                  <a:pt x="368" y="901"/>
                  <a:pt x="1569" y="1301"/>
                  <a:pt x="2036" y="1601"/>
                </a:cubicBezTo>
                <a:cubicBezTo>
                  <a:pt x="2336" y="1768"/>
                  <a:pt x="2903" y="2168"/>
                  <a:pt x="2870" y="2635"/>
                </a:cubicBezTo>
                <a:lnTo>
                  <a:pt x="1502" y="3102"/>
                </a:lnTo>
                <a:cubicBezTo>
                  <a:pt x="1702" y="3469"/>
                  <a:pt x="2336" y="3469"/>
                  <a:pt x="2736" y="3469"/>
                </a:cubicBezTo>
                <a:cubicBezTo>
                  <a:pt x="3036" y="3469"/>
                  <a:pt x="3070" y="3636"/>
                  <a:pt x="3370" y="3736"/>
                </a:cubicBezTo>
                <a:cubicBezTo>
                  <a:pt x="3623" y="3824"/>
                  <a:pt x="3885" y="3866"/>
                  <a:pt x="4145" y="3866"/>
                </a:cubicBezTo>
                <a:cubicBezTo>
                  <a:pt x="4776" y="3866"/>
                  <a:pt x="5399" y="3618"/>
                  <a:pt x="5872" y="3169"/>
                </a:cubicBezTo>
                <a:cubicBezTo>
                  <a:pt x="6072" y="3102"/>
                  <a:pt x="6272" y="3069"/>
                  <a:pt x="6472" y="3069"/>
                </a:cubicBezTo>
                <a:lnTo>
                  <a:pt x="5738" y="2735"/>
                </a:lnTo>
                <a:cubicBezTo>
                  <a:pt x="5940" y="2577"/>
                  <a:pt x="6247" y="2537"/>
                  <a:pt x="6582" y="2537"/>
                </a:cubicBezTo>
                <a:cubicBezTo>
                  <a:pt x="6929" y="2537"/>
                  <a:pt x="7306" y="2580"/>
                  <a:pt x="7626" y="2580"/>
                </a:cubicBezTo>
                <a:cubicBezTo>
                  <a:pt x="7713" y="2580"/>
                  <a:pt x="7796" y="2577"/>
                  <a:pt x="7873" y="2569"/>
                </a:cubicBezTo>
                <a:lnTo>
                  <a:pt x="8240" y="2435"/>
                </a:lnTo>
                <a:lnTo>
                  <a:pt x="8373" y="2302"/>
                </a:lnTo>
                <a:cubicBezTo>
                  <a:pt x="8373" y="2302"/>
                  <a:pt x="8373" y="2268"/>
                  <a:pt x="8373" y="2268"/>
                </a:cubicBezTo>
                <a:cubicBezTo>
                  <a:pt x="8474" y="2135"/>
                  <a:pt x="8440" y="2268"/>
                  <a:pt x="8474" y="2068"/>
                </a:cubicBezTo>
                <a:lnTo>
                  <a:pt x="8474" y="2068"/>
                </a:lnTo>
                <a:cubicBezTo>
                  <a:pt x="8107" y="2168"/>
                  <a:pt x="7731" y="2218"/>
                  <a:pt x="7352" y="2218"/>
                </a:cubicBezTo>
                <a:cubicBezTo>
                  <a:pt x="6972" y="2218"/>
                  <a:pt x="6589" y="2168"/>
                  <a:pt x="6205" y="2068"/>
                </a:cubicBezTo>
                <a:cubicBezTo>
                  <a:pt x="6092" y="2056"/>
                  <a:pt x="5994" y="2050"/>
                  <a:pt x="5908" y="2050"/>
                </a:cubicBezTo>
                <a:cubicBezTo>
                  <a:pt x="5147" y="2050"/>
                  <a:pt x="5376" y="2486"/>
                  <a:pt x="4726" y="2486"/>
                </a:cubicBezTo>
                <a:cubicBezTo>
                  <a:pt x="4653" y="2486"/>
                  <a:pt x="4569" y="2481"/>
                  <a:pt x="4471" y="2468"/>
                </a:cubicBezTo>
                <a:lnTo>
                  <a:pt x="4170" y="2068"/>
                </a:lnTo>
                <a:cubicBezTo>
                  <a:pt x="4162" y="2060"/>
                  <a:pt x="4158" y="2058"/>
                  <a:pt x="4155" y="2058"/>
                </a:cubicBezTo>
                <a:cubicBezTo>
                  <a:pt x="4152" y="2058"/>
                  <a:pt x="4150" y="2060"/>
                  <a:pt x="4145" y="2060"/>
                </a:cubicBezTo>
                <a:cubicBezTo>
                  <a:pt x="4137" y="2060"/>
                  <a:pt x="4120" y="2052"/>
                  <a:pt x="4070" y="2001"/>
                </a:cubicBezTo>
                <a:cubicBezTo>
                  <a:pt x="4020" y="1935"/>
                  <a:pt x="4012" y="1935"/>
                  <a:pt x="4012" y="1935"/>
                </a:cubicBezTo>
                <a:cubicBezTo>
                  <a:pt x="4012" y="1935"/>
                  <a:pt x="4020" y="1935"/>
                  <a:pt x="4004" y="1868"/>
                </a:cubicBezTo>
                <a:cubicBezTo>
                  <a:pt x="3804" y="1768"/>
                  <a:pt x="3670" y="1635"/>
                  <a:pt x="3470" y="1501"/>
                </a:cubicBezTo>
                <a:cubicBezTo>
                  <a:pt x="2603" y="1034"/>
                  <a:pt x="1202" y="667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4092898" y="974118"/>
            <a:ext cx="276146" cy="125983"/>
          </a:xfrm>
          <a:custGeom>
            <a:avLst/>
            <a:gdLst/>
            <a:ahLst/>
            <a:cxnLst/>
            <a:rect l="l" t="t" r="r" b="b"/>
            <a:pathLst>
              <a:path w="8474" h="3866" extrusionOk="0">
                <a:moveTo>
                  <a:pt x="1" y="1"/>
                </a:moveTo>
                <a:lnTo>
                  <a:pt x="1" y="1"/>
                </a:lnTo>
                <a:cubicBezTo>
                  <a:pt x="368" y="868"/>
                  <a:pt x="1568" y="1302"/>
                  <a:pt x="2035" y="1602"/>
                </a:cubicBezTo>
                <a:cubicBezTo>
                  <a:pt x="2336" y="1769"/>
                  <a:pt x="2903" y="2169"/>
                  <a:pt x="2869" y="2636"/>
                </a:cubicBezTo>
                <a:lnTo>
                  <a:pt x="1468" y="3103"/>
                </a:lnTo>
                <a:cubicBezTo>
                  <a:pt x="1669" y="3470"/>
                  <a:pt x="2302" y="3470"/>
                  <a:pt x="2703" y="3470"/>
                </a:cubicBezTo>
                <a:lnTo>
                  <a:pt x="2736" y="3470"/>
                </a:lnTo>
                <a:cubicBezTo>
                  <a:pt x="3036" y="3470"/>
                  <a:pt x="3070" y="3603"/>
                  <a:pt x="3370" y="3737"/>
                </a:cubicBezTo>
                <a:cubicBezTo>
                  <a:pt x="3620" y="3824"/>
                  <a:pt x="3880" y="3866"/>
                  <a:pt x="4137" y="3866"/>
                </a:cubicBezTo>
                <a:cubicBezTo>
                  <a:pt x="4771" y="3866"/>
                  <a:pt x="5397" y="3611"/>
                  <a:pt x="5872" y="3136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47" y="2572"/>
                  <a:pt x="6270" y="2535"/>
                  <a:pt x="6620" y="2535"/>
                </a:cubicBezTo>
                <a:cubicBezTo>
                  <a:pt x="6909" y="2535"/>
                  <a:pt x="7218" y="2560"/>
                  <a:pt x="7495" y="2560"/>
                </a:cubicBezTo>
                <a:cubicBezTo>
                  <a:pt x="7630" y="2560"/>
                  <a:pt x="7758" y="2554"/>
                  <a:pt x="7873" y="2536"/>
                </a:cubicBezTo>
                <a:lnTo>
                  <a:pt x="8240" y="2436"/>
                </a:lnTo>
                <a:lnTo>
                  <a:pt x="8340" y="2303"/>
                </a:lnTo>
                <a:lnTo>
                  <a:pt x="8373" y="2269"/>
                </a:lnTo>
                <a:cubicBezTo>
                  <a:pt x="8473" y="2136"/>
                  <a:pt x="8407" y="2269"/>
                  <a:pt x="8473" y="2069"/>
                </a:cubicBezTo>
                <a:lnTo>
                  <a:pt x="8473" y="2069"/>
                </a:lnTo>
                <a:cubicBezTo>
                  <a:pt x="8106" y="2169"/>
                  <a:pt x="7731" y="2219"/>
                  <a:pt x="7356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1" y="2051"/>
                  <a:pt x="5933" y="2051"/>
                </a:cubicBezTo>
                <a:cubicBezTo>
                  <a:pt x="5149" y="2051"/>
                  <a:pt x="5376" y="2487"/>
                  <a:pt x="4726" y="2487"/>
                </a:cubicBezTo>
                <a:cubicBezTo>
                  <a:pt x="4653" y="2487"/>
                  <a:pt x="4568" y="2482"/>
                  <a:pt x="4471" y="2469"/>
                </a:cubicBezTo>
                <a:lnTo>
                  <a:pt x="4170" y="2069"/>
                </a:lnTo>
                <a:cubicBezTo>
                  <a:pt x="4159" y="2069"/>
                  <a:pt x="4156" y="2073"/>
                  <a:pt x="4152" y="2073"/>
                </a:cubicBezTo>
                <a:cubicBezTo>
                  <a:pt x="4144" y="2073"/>
                  <a:pt x="4137" y="2058"/>
                  <a:pt x="4070" y="1969"/>
                </a:cubicBezTo>
                <a:cubicBezTo>
                  <a:pt x="4020" y="1919"/>
                  <a:pt x="4012" y="1919"/>
                  <a:pt x="4012" y="1919"/>
                </a:cubicBezTo>
                <a:cubicBezTo>
                  <a:pt x="4012" y="1919"/>
                  <a:pt x="4020" y="1919"/>
                  <a:pt x="4004" y="1869"/>
                </a:cubicBezTo>
                <a:cubicBezTo>
                  <a:pt x="3803" y="1769"/>
                  <a:pt x="3670" y="1635"/>
                  <a:pt x="3436" y="1502"/>
                </a:cubicBezTo>
                <a:cubicBezTo>
                  <a:pt x="2603" y="1035"/>
                  <a:pt x="1202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393610" y="4243696"/>
            <a:ext cx="8471400" cy="733051"/>
            <a:chOff x="393610" y="4243696"/>
            <a:chExt cx="8471400" cy="733051"/>
          </a:xfrm>
        </p:grpSpPr>
        <p:sp>
          <p:nvSpPr>
            <p:cNvPr id="26" name="Google Shape;26;p3"/>
            <p:cNvSpPr/>
            <p:nvPr/>
          </p:nvSpPr>
          <p:spPr>
            <a:xfrm>
              <a:off x="7465842" y="4243696"/>
              <a:ext cx="164057" cy="104621"/>
            </a:xfrm>
            <a:custGeom>
              <a:avLst/>
              <a:gdLst/>
              <a:ahLst/>
              <a:cxnLst/>
              <a:rect l="l" t="t" r="r" b="b"/>
              <a:pathLst>
                <a:path w="4237" h="2702" extrusionOk="0">
                  <a:moveTo>
                    <a:pt x="1618" y="1"/>
                  </a:moveTo>
                  <a:cubicBezTo>
                    <a:pt x="1567" y="1"/>
                    <a:pt x="1515" y="12"/>
                    <a:pt x="1468" y="35"/>
                  </a:cubicBezTo>
                  <a:cubicBezTo>
                    <a:pt x="1401" y="102"/>
                    <a:pt x="1334" y="169"/>
                    <a:pt x="1268" y="236"/>
                  </a:cubicBezTo>
                  <a:cubicBezTo>
                    <a:pt x="1234" y="269"/>
                    <a:pt x="1234" y="302"/>
                    <a:pt x="1201" y="336"/>
                  </a:cubicBezTo>
                  <a:cubicBezTo>
                    <a:pt x="1101" y="369"/>
                    <a:pt x="1034" y="369"/>
                    <a:pt x="968" y="402"/>
                  </a:cubicBezTo>
                  <a:cubicBezTo>
                    <a:pt x="767" y="502"/>
                    <a:pt x="567" y="602"/>
                    <a:pt x="434" y="736"/>
                  </a:cubicBezTo>
                  <a:cubicBezTo>
                    <a:pt x="267" y="836"/>
                    <a:pt x="134" y="969"/>
                    <a:pt x="34" y="1136"/>
                  </a:cubicBezTo>
                  <a:cubicBezTo>
                    <a:pt x="0" y="1203"/>
                    <a:pt x="0" y="1270"/>
                    <a:pt x="0" y="1336"/>
                  </a:cubicBezTo>
                  <a:cubicBezTo>
                    <a:pt x="34" y="1403"/>
                    <a:pt x="67" y="1503"/>
                    <a:pt x="134" y="1570"/>
                  </a:cubicBezTo>
                  <a:cubicBezTo>
                    <a:pt x="234" y="1703"/>
                    <a:pt x="334" y="1837"/>
                    <a:pt x="501" y="1937"/>
                  </a:cubicBezTo>
                  <a:cubicBezTo>
                    <a:pt x="667" y="2003"/>
                    <a:pt x="801" y="2037"/>
                    <a:pt x="968" y="2070"/>
                  </a:cubicBezTo>
                  <a:cubicBezTo>
                    <a:pt x="1168" y="2070"/>
                    <a:pt x="1368" y="2104"/>
                    <a:pt x="1568" y="2104"/>
                  </a:cubicBezTo>
                  <a:lnTo>
                    <a:pt x="1668" y="2237"/>
                  </a:lnTo>
                  <a:cubicBezTo>
                    <a:pt x="1701" y="2337"/>
                    <a:pt x="1735" y="2404"/>
                    <a:pt x="1801" y="2504"/>
                  </a:cubicBezTo>
                  <a:cubicBezTo>
                    <a:pt x="1874" y="2576"/>
                    <a:pt x="1981" y="2701"/>
                    <a:pt x="2086" y="2701"/>
                  </a:cubicBezTo>
                  <a:cubicBezTo>
                    <a:pt x="2126" y="2701"/>
                    <a:pt x="2165" y="2683"/>
                    <a:pt x="2202" y="2637"/>
                  </a:cubicBezTo>
                  <a:cubicBezTo>
                    <a:pt x="2235" y="2571"/>
                    <a:pt x="2268" y="2504"/>
                    <a:pt x="2302" y="2437"/>
                  </a:cubicBezTo>
                  <a:cubicBezTo>
                    <a:pt x="2302" y="2370"/>
                    <a:pt x="2335" y="2304"/>
                    <a:pt x="2402" y="2270"/>
                  </a:cubicBezTo>
                  <a:cubicBezTo>
                    <a:pt x="2435" y="2270"/>
                    <a:pt x="2469" y="2237"/>
                    <a:pt x="2469" y="2204"/>
                  </a:cubicBezTo>
                  <a:cubicBezTo>
                    <a:pt x="2502" y="2170"/>
                    <a:pt x="2435" y="2104"/>
                    <a:pt x="2402" y="2070"/>
                  </a:cubicBezTo>
                  <a:cubicBezTo>
                    <a:pt x="2335" y="2070"/>
                    <a:pt x="2302" y="2037"/>
                    <a:pt x="2235" y="2037"/>
                  </a:cubicBezTo>
                  <a:cubicBezTo>
                    <a:pt x="2302" y="2003"/>
                    <a:pt x="2369" y="2003"/>
                    <a:pt x="2435" y="1970"/>
                  </a:cubicBezTo>
                  <a:cubicBezTo>
                    <a:pt x="2535" y="1937"/>
                    <a:pt x="2602" y="1903"/>
                    <a:pt x="2702" y="1870"/>
                  </a:cubicBezTo>
                  <a:cubicBezTo>
                    <a:pt x="2869" y="1737"/>
                    <a:pt x="3069" y="1637"/>
                    <a:pt x="3269" y="1570"/>
                  </a:cubicBezTo>
                  <a:cubicBezTo>
                    <a:pt x="3319" y="1561"/>
                    <a:pt x="3369" y="1557"/>
                    <a:pt x="3419" y="1557"/>
                  </a:cubicBezTo>
                  <a:cubicBezTo>
                    <a:pt x="3567" y="1557"/>
                    <a:pt x="3711" y="1595"/>
                    <a:pt x="3836" y="1670"/>
                  </a:cubicBezTo>
                  <a:cubicBezTo>
                    <a:pt x="3903" y="1737"/>
                    <a:pt x="3970" y="1803"/>
                    <a:pt x="4036" y="1870"/>
                  </a:cubicBezTo>
                  <a:cubicBezTo>
                    <a:pt x="4063" y="1897"/>
                    <a:pt x="4090" y="1946"/>
                    <a:pt x="4135" y="1946"/>
                  </a:cubicBezTo>
                  <a:cubicBezTo>
                    <a:pt x="4146" y="1946"/>
                    <a:pt x="4157" y="1943"/>
                    <a:pt x="4170" y="1937"/>
                  </a:cubicBezTo>
                  <a:cubicBezTo>
                    <a:pt x="4203" y="1937"/>
                    <a:pt x="4203" y="1837"/>
                    <a:pt x="4203" y="1803"/>
                  </a:cubicBezTo>
                  <a:cubicBezTo>
                    <a:pt x="4203" y="1703"/>
                    <a:pt x="4203" y="1603"/>
                    <a:pt x="4170" y="1503"/>
                  </a:cubicBezTo>
                  <a:cubicBezTo>
                    <a:pt x="4136" y="1436"/>
                    <a:pt x="4103" y="1370"/>
                    <a:pt x="4036" y="1303"/>
                  </a:cubicBezTo>
                  <a:cubicBezTo>
                    <a:pt x="3970" y="1236"/>
                    <a:pt x="3970" y="1170"/>
                    <a:pt x="4036" y="1103"/>
                  </a:cubicBezTo>
                  <a:cubicBezTo>
                    <a:pt x="4070" y="1069"/>
                    <a:pt x="4103" y="1036"/>
                    <a:pt x="4103" y="1003"/>
                  </a:cubicBezTo>
                  <a:cubicBezTo>
                    <a:pt x="4203" y="836"/>
                    <a:pt x="4237" y="636"/>
                    <a:pt x="4203" y="436"/>
                  </a:cubicBezTo>
                  <a:cubicBezTo>
                    <a:pt x="4103" y="436"/>
                    <a:pt x="4036" y="502"/>
                    <a:pt x="3970" y="569"/>
                  </a:cubicBezTo>
                  <a:lnTo>
                    <a:pt x="3903" y="602"/>
                  </a:lnTo>
                  <a:cubicBezTo>
                    <a:pt x="3870" y="669"/>
                    <a:pt x="3803" y="736"/>
                    <a:pt x="3736" y="769"/>
                  </a:cubicBezTo>
                  <a:cubicBezTo>
                    <a:pt x="3611" y="844"/>
                    <a:pt x="3448" y="882"/>
                    <a:pt x="3305" y="882"/>
                  </a:cubicBezTo>
                  <a:cubicBezTo>
                    <a:pt x="3257" y="882"/>
                    <a:pt x="3211" y="878"/>
                    <a:pt x="3169" y="869"/>
                  </a:cubicBezTo>
                  <a:cubicBezTo>
                    <a:pt x="3069" y="869"/>
                    <a:pt x="2969" y="803"/>
                    <a:pt x="2869" y="769"/>
                  </a:cubicBezTo>
                  <a:cubicBezTo>
                    <a:pt x="2902" y="736"/>
                    <a:pt x="2902" y="669"/>
                    <a:pt x="2869" y="636"/>
                  </a:cubicBezTo>
                  <a:cubicBezTo>
                    <a:pt x="2836" y="569"/>
                    <a:pt x="2769" y="536"/>
                    <a:pt x="2702" y="502"/>
                  </a:cubicBezTo>
                  <a:cubicBezTo>
                    <a:pt x="2669" y="469"/>
                    <a:pt x="2535" y="402"/>
                    <a:pt x="2435" y="336"/>
                  </a:cubicBezTo>
                  <a:cubicBezTo>
                    <a:pt x="2268" y="236"/>
                    <a:pt x="2068" y="202"/>
                    <a:pt x="1868" y="102"/>
                  </a:cubicBezTo>
                  <a:cubicBezTo>
                    <a:pt x="1804" y="37"/>
                    <a:pt x="1711" y="1"/>
                    <a:pt x="16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>
              <a:off x="7973364" y="4768808"/>
              <a:ext cx="165373" cy="103344"/>
            </a:xfrm>
            <a:custGeom>
              <a:avLst/>
              <a:gdLst/>
              <a:ahLst/>
              <a:cxnLst/>
              <a:rect l="l" t="t" r="r" b="b"/>
              <a:pathLst>
                <a:path w="4271" h="2669" extrusionOk="0">
                  <a:moveTo>
                    <a:pt x="1552" y="1"/>
                  </a:moveTo>
                  <a:cubicBezTo>
                    <a:pt x="1477" y="1"/>
                    <a:pt x="1401" y="17"/>
                    <a:pt x="1335" y="51"/>
                  </a:cubicBezTo>
                  <a:cubicBezTo>
                    <a:pt x="1268" y="117"/>
                    <a:pt x="1201" y="184"/>
                    <a:pt x="1168" y="251"/>
                  </a:cubicBezTo>
                  <a:cubicBezTo>
                    <a:pt x="1135" y="318"/>
                    <a:pt x="1101" y="351"/>
                    <a:pt x="1101" y="384"/>
                  </a:cubicBezTo>
                  <a:cubicBezTo>
                    <a:pt x="1001" y="418"/>
                    <a:pt x="934" y="451"/>
                    <a:pt x="868" y="484"/>
                  </a:cubicBezTo>
                  <a:cubicBezTo>
                    <a:pt x="668" y="584"/>
                    <a:pt x="501" y="685"/>
                    <a:pt x="367" y="818"/>
                  </a:cubicBezTo>
                  <a:cubicBezTo>
                    <a:pt x="201" y="951"/>
                    <a:pt x="101" y="1118"/>
                    <a:pt x="0" y="1285"/>
                  </a:cubicBezTo>
                  <a:cubicBezTo>
                    <a:pt x="0" y="1352"/>
                    <a:pt x="0" y="1418"/>
                    <a:pt x="0" y="1485"/>
                  </a:cubicBezTo>
                  <a:cubicBezTo>
                    <a:pt x="34" y="1552"/>
                    <a:pt x="101" y="1619"/>
                    <a:pt x="134" y="1685"/>
                  </a:cubicBezTo>
                  <a:cubicBezTo>
                    <a:pt x="267" y="1852"/>
                    <a:pt x="401" y="1952"/>
                    <a:pt x="568" y="2019"/>
                  </a:cubicBezTo>
                  <a:cubicBezTo>
                    <a:pt x="701" y="2086"/>
                    <a:pt x="868" y="2119"/>
                    <a:pt x="1035" y="2119"/>
                  </a:cubicBezTo>
                  <a:lnTo>
                    <a:pt x="1635" y="2119"/>
                  </a:lnTo>
                  <a:cubicBezTo>
                    <a:pt x="1668" y="2152"/>
                    <a:pt x="1702" y="2186"/>
                    <a:pt x="1735" y="2252"/>
                  </a:cubicBezTo>
                  <a:cubicBezTo>
                    <a:pt x="1768" y="2319"/>
                    <a:pt x="1835" y="2419"/>
                    <a:pt x="1902" y="2486"/>
                  </a:cubicBezTo>
                  <a:cubicBezTo>
                    <a:pt x="1975" y="2559"/>
                    <a:pt x="2103" y="2669"/>
                    <a:pt x="2218" y="2669"/>
                  </a:cubicBezTo>
                  <a:cubicBezTo>
                    <a:pt x="2260" y="2669"/>
                    <a:pt x="2300" y="2655"/>
                    <a:pt x="2335" y="2619"/>
                  </a:cubicBezTo>
                  <a:cubicBezTo>
                    <a:pt x="2369" y="2519"/>
                    <a:pt x="2369" y="2452"/>
                    <a:pt x="2402" y="2386"/>
                  </a:cubicBezTo>
                  <a:cubicBezTo>
                    <a:pt x="2402" y="2319"/>
                    <a:pt x="2436" y="2252"/>
                    <a:pt x="2502" y="2219"/>
                  </a:cubicBezTo>
                  <a:cubicBezTo>
                    <a:pt x="2502" y="2186"/>
                    <a:pt x="2536" y="2152"/>
                    <a:pt x="2569" y="2152"/>
                  </a:cubicBezTo>
                  <a:cubicBezTo>
                    <a:pt x="2569" y="2086"/>
                    <a:pt x="2502" y="2052"/>
                    <a:pt x="2469" y="2052"/>
                  </a:cubicBezTo>
                  <a:cubicBezTo>
                    <a:pt x="2436" y="2019"/>
                    <a:pt x="2369" y="2019"/>
                    <a:pt x="2302" y="1985"/>
                  </a:cubicBezTo>
                  <a:cubicBezTo>
                    <a:pt x="2369" y="1952"/>
                    <a:pt x="2436" y="1952"/>
                    <a:pt x="2502" y="1919"/>
                  </a:cubicBezTo>
                  <a:cubicBezTo>
                    <a:pt x="2602" y="1885"/>
                    <a:pt x="2669" y="1852"/>
                    <a:pt x="2736" y="1785"/>
                  </a:cubicBezTo>
                  <a:cubicBezTo>
                    <a:pt x="2903" y="1652"/>
                    <a:pt x="3103" y="1518"/>
                    <a:pt x="3303" y="1452"/>
                  </a:cubicBezTo>
                  <a:cubicBezTo>
                    <a:pt x="3374" y="1428"/>
                    <a:pt x="3445" y="1417"/>
                    <a:pt x="3514" y="1417"/>
                  </a:cubicBezTo>
                  <a:cubicBezTo>
                    <a:pt x="3641" y="1417"/>
                    <a:pt x="3762" y="1454"/>
                    <a:pt x="3870" y="1518"/>
                  </a:cubicBezTo>
                  <a:cubicBezTo>
                    <a:pt x="3937" y="1552"/>
                    <a:pt x="4037" y="1619"/>
                    <a:pt x="4103" y="1685"/>
                  </a:cubicBezTo>
                  <a:cubicBezTo>
                    <a:pt x="4103" y="1712"/>
                    <a:pt x="4147" y="1761"/>
                    <a:pt x="4199" y="1761"/>
                  </a:cubicBezTo>
                  <a:cubicBezTo>
                    <a:pt x="4211" y="1761"/>
                    <a:pt x="4224" y="1758"/>
                    <a:pt x="4237" y="1752"/>
                  </a:cubicBezTo>
                  <a:cubicBezTo>
                    <a:pt x="4270" y="1719"/>
                    <a:pt x="4270" y="1619"/>
                    <a:pt x="4270" y="1585"/>
                  </a:cubicBezTo>
                  <a:cubicBezTo>
                    <a:pt x="4237" y="1452"/>
                    <a:pt x="4170" y="1352"/>
                    <a:pt x="4103" y="1252"/>
                  </a:cubicBezTo>
                  <a:cubicBezTo>
                    <a:pt x="4070" y="1185"/>
                    <a:pt x="4037" y="1118"/>
                    <a:pt x="3970" y="1051"/>
                  </a:cubicBezTo>
                  <a:cubicBezTo>
                    <a:pt x="3903" y="1018"/>
                    <a:pt x="3903" y="918"/>
                    <a:pt x="3937" y="885"/>
                  </a:cubicBezTo>
                  <a:cubicBezTo>
                    <a:pt x="3970" y="851"/>
                    <a:pt x="4003" y="785"/>
                    <a:pt x="4003" y="751"/>
                  </a:cubicBezTo>
                  <a:cubicBezTo>
                    <a:pt x="4070" y="584"/>
                    <a:pt x="4070" y="384"/>
                    <a:pt x="4037" y="184"/>
                  </a:cubicBezTo>
                  <a:lnTo>
                    <a:pt x="4037" y="184"/>
                  </a:lnTo>
                  <a:cubicBezTo>
                    <a:pt x="3970" y="218"/>
                    <a:pt x="3870" y="251"/>
                    <a:pt x="3837" y="351"/>
                  </a:cubicBezTo>
                  <a:lnTo>
                    <a:pt x="3770" y="384"/>
                  </a:lnTo>
                  <a:cubicBezTo>
                    <a:pt x="3736" y="451"/>
                    <a:pt x="3670" y="518"/>
                    <a:pt x="3603" y="551"/>
                  </a:cubicBezTo>
                  <a:cubicBezTo>
                    <a:pt x="3465" y="662"/>
                    <a:pt x="3304" y="726"/>
                    <a:pt x="3139" y="726"/>
                  </a:cubicBezTo>
                  <a:cubicBezTo>
                    <a:pt x="3105" y="726"/>
                    <a:pt x="3070" y="724"/>
                    <a:pt x="3036" y="718"/>
                  </a:cubicBezTo>
                  <a:cubicBezTo>
                    <a:pt x="2936" y="718"/>
                    <a:pt x="2836" y="685"/>
                    <a:pt x="2769" y="618"/>
                  </a:cubicBezTo>
                  <a:cubicBezTo>
                    <a:pt x="2802" y="618"/>
                    <a:pt x="2802" y="551"/>
                    <a:pt x="2769" y="518"/>
                  </a:cubicBezTo>
                  <a:cubicBezTo>
                    <a:pt x="2736" y="451"/>
                    <a:pt x="2669" y="418"/>
                    <a:pt x="2636" y="418"/>
                  </a:cubicBezTo>
                  <a:cubicBezTo>
                    <a:pt x="2536" y="384"/>
                    <a:pt x="2436" y="318"/>
                    <a:pt x="2335" y="284"/>
                  </a:cubicBezTo>
                  <a:cubicBezTo>
                    <a:pt x="2135" y="184"/>
                    <a:pt x="1935" y="151"/>
                    <a:pt x="1768" y="51"/>
                  </a:cubicBezTo>
                  <a:cubicBezTo>
                    <a:pt x="1702" y="17"/>
                    <a:pt x="1627" y="1"/>
                    <a:pt x="1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6737942" y="4552324"/>
              <a:ext cx="165373" cy="103344"/>
            </a:xfrm>
            <a:custGeom>
              <a:avLst/>
              <a:gdLst/>
              <a:ahLst/>
              <a:cxnLst/>
              <a:rect l="l" t="t" r="r" b="b"/>
              <a:pathLst>
                <a:path w="4271" h="2669" extrusionOk="0">
                  <a:moveTo>
                    <a:pt x="1552" y="1"/>
                  </a:moveTo>
                  <a:cubicBezTo>
                    <a:pt x="1477" y="1"/>
                    <a:pt x="1402" y="17"/>
                    <a:pt x="1335" y="51"/>
                  </a:cubicBezTo>
                  <a:cubicBezTo>
                    <a:pt x="1268" y="117"/>
                    <a:pt x="1202" y="184"/>
                    <a:pt x="1168" y="251"/>
                  </a:cubicBezTo>
                  <a:cubicBezTo>
                    <a:pt x="1135" y="284"/>
                    <a:pt x="1135" y="351"/>
                    <a:pt x="1101" y="384"/>
                  </a:cubicBezTo>
                  <a:cubicBezTo>
                    <a:pt x="1035" y="418"/>
                    <a:pt x="935" y="451"/>
                    <a:pt x="868" y="484"/>
                  </a:cubicBezTo>
                  <a:cubicBezTo>
                    <a:pt x="701" y="585"/>
                    <a:pt x="501" y="685"/>
                    <a:pt x="368" y="818"/>
                  </a:cubicBezTo>
                  <a:cubicBezTo>
                    <a:pt x="234" y="951"/>
                    <a:pt x="101" y="1085"/>
                    <a:pt x="34" y="1285"/>
                  </a:cubicBezTo>
                  <a:cubicBezTo>
                    <a:pt x="1" y="1352"/>
                    <a:pt x="1" y="1418"/>
                    <a:pt x="34" y="1485"/>
                  </a:cubicBezTo>
                  <a:cubicBezTo>
                    <a:pt x="67" y="1552"/>
                    <a:pt x="101" y="1619"/>
                    <a:pt x="167" y="1685"/>
                  </a:cubicBezTo>
                  <a:cubicBezTo>
                    <a:pt x="268" y="1819"/>
                    <a:pt x="401" y="1952"/>
                    <a:pt x="568" y="2019"/>
                  </a:cubicBezTo>
                  <a:cubicBezTo>
                    <a:pt x="735" y="2086"/>
                    <a:pt x="901" y="2119"/>
                    <a:pt x="1068" y="2119"/>
                  </a:cubicBezTo>
                  <a:lnTo>
                    <a:pt x="1669" y="2119"/>
                  </a:lnTo>
                  <a:cubicBezTo>
                    <a:pt x="1702" y="2152"/>
                    <a:pt x="1702" y="2186"/>
                    <a:pt x="1735" y="2252"/>
                  </a:cubicBezTo>
                  <a:cubicBezTo>
                    <a:pt x="1802" y="2319"/>
                    <a:pt x="1869" y="2419"/>
                    <a:pt x="1935" y="2486"/>
                  </a:cubicBezTo>
                  <a:cubicBezTo>
                    <a:pt x="1984" y="2559"/>
                    <a:pt x="2105" y="2669"/>
                    <a:pt x="2206" y="2669"/>
                  </a:cubicBezTo>
                  <a:cubicBezTo>
                    <a:pt x="2242" y="2669"/>
                    <a:pt x="2276" y="2655"/>
                    <a:pt x="2302" y="2619"/>
                  </a:cubicBezTo>
                  <a:cubicBezTo>
                    <a:pt x="2369" y="2519"/>
                    <a:pt x="2402" y="2453"/>
                    <a:pt x="2402" y="2386"/>
                  </a:cubicBezTo>
                  <a:cubicBezTo>
                    <a:pt x="2402" y="2319"/>
                    <a:pt x="2436" y="2252"/>
                    <a:pt x="2469" y="2219"/>
                  </a:cubicBezTo>
                  <a:cubicBezTo>
                    <a:pt x="2502" y="2186"/>
                    <a:pt x="2536" y="2152"/>
                    <a:pt x="2569" y="2119"/>
                  </a:cubicBezTo>
                  <a:cubicBezTo>
                    <a:pt x="2569" y="2086"/>
                    <a:pt x="2502" y="2052"/>
                    <a:pt x="2469" y="2019"/>
                  </a:cubicBezTo>
                  <a:cubicBezTo>
                    <a:pt x="2402" y="2019"/>
                    <a:pt x="2369" y="2019"/>
                    <a:pt x="2302" y="1986"/>
                  </a:cubicBezTo>
                  <a:cubicBezTo>
                    <a:pt x="2369" y="1952"/>
                    <a:pt x="2436" y="1952"/>
                    <a:pt x="2502" y="1919"/>
                  </a:cubicBezTo>
                  <a:cubicBezTo>
                    <a:pt x="2603" y="1885"/>
                    <a:pt x="2669" y="1819"/>
                    <a:pt x="2736" y="1785"/>
                  </a:cubicBezTo>
                  <a:cubicBezTo>
                    <a:pt x="2903" y="1652"/>
                    <a:pt x="3103" y="1519"/>
                    <a:pt x="3303" y="1452"/>
                  </a:cubicBezTo>
                  <a:cubicBezTo>
                    <a:pt x="3374" y="1428"/>
                    <a:pt x="3445" y="1417"/>
                    <a:pt x="3514" y="1417"/>
                  </a:cubicBezTo>
                  <a:cubicBezTo>
                    <a:pt x="3641" y="1417"/>
                    <a:pt x="3762" y="1454"/>
                    <a:pt x="3870" y="1519"/>
                  </a:cubicBezTo>
                  <a:cubicBezTo>
                    <a:pt x="3937" y="1552"/>
                    <a:pt x="4037" y="1619"/>
                    <a:pt x="4104" y="1685"/>
                  </a:cubicBezTo>
                  <a:cubicBezTo>
                    <a:pt x="4104" y="1712"/>
                    <a:pt x="4147" y="1761"/>
                    <a:pt x="4182" y="1761"/>
                  </a:cubicBezTo>
                  <a:cubicBezTo>
                    <a:pt x="4190" y="1761"/>
                    <a:pt x="4197" y="1758"/>
                    <a:pt x="4204" y="1752"/>
                  </a:cubicBezTo>
                  <a:cubicBezTo>
                    <a:pt x="4270" y="1719"/>
                    <a:pt x="4237" y="1619"/>
                    <a:pt x="4237" y="1585"/>
                  </a:cubicBezTo>
                  <a:cubicBezTo>
                    <a:pt x="4237" y="1452"/>
                    <a:pt x="4170" y="1352"/>
                    <a:pt x="4137" y="1252"/>
                  </a:cubicBezTo>
                  <a:cubicBezTo>
                    <a:pt x="4070" y="1185"/>
                    <a:pt x="4037" y="1118"/>
                    <a:pt x="3970" y="1052"/>
                  </a:cubicBezTo>
                  <a:cubicBezTo>
                    <a:pt x="3937" y="985"/>
                    <a:pt x="3903" y="951"/>
                    <a:pt x="3970" y="885"/>
                  </a:cubicBezTo>
                  <a:cubicBezTo>
                    <a:pt x="3970" y="851"/>
                    <a:pt x="4004" y="785"/>
                    <a:pt x="4037" y="751"/>
                  </a:cubicBezTo>
                  <a:cubicBezTo>
                    <a:pt x="4070" y="585"/>
                    <a:pt x="4104" y="384"/>
                    <a:pt x="4070" y="218"/>
                  </a:cubicBezTo>
                  <a:cubicBezTo>
                    <a:pt x="3970" y="218"/>
                    <a:pt x="3903" y="251"/>
                    <a:pt x="3837" y="351"/>
                  </a:cubicBezTo>
                  <a:lnTo>
                    <a:pt x="3803" y="384"/>
                  </a:lnTo>
                  <a:cubicBezTo>
                    <a:pt x="3737" y="451"/>
                    <a:pt x="3670" y="518"/>
                    <a:pt x="3637" y="551"/>
                  </a:cubicBezTo>
                  <a:cubicBezTo>
                    <a:pt x="3498" y="662"/>
                    <a:pt x="3337" y="726"/>
                    <a:pt x="3172" y="726"/>
                  </a:cubicBezTo>
                  <a:cubicBezTo>
                    <a:pt x="3138" y="726"/>
                    <a:pt x="3104" y="724"/>
                    <a:pt x="3070" y="718"/>
                  </a:cubicBezTo>
                  <a:cubicBezTo>
                    <a:pt x="2969" y="718"/>
                    <a:pt x="2869" y="685"/>
                    <a:pt x="2769" y="618"/>
                  </a:cubicBezTo>
                  <a:cubicBezTo>
                    <a:pt x="2803" y="618"/>
                    <a:pt x="2803" y="551"/>
                    <a:pt x="2803" y="518"/>
                  </a:cubicBezTo>
                  <a:cubicBezTo>
                    <a:pt x="2769" y="451"/>
                    <a:pt x="2703" y="418"/>
                    <a:pt x="2636" y="418"/>
                  </a:cubicBezTo>
                  <a:cubicBezTo>
                    <a:pt x="2536" y="384"/>
                    <a:pt x="2436" y="318"/>
                    <a:pt x="2336" y="284"/>
                  </a:cubicBezTo>
                  <a:cubicBezTo>
                    <a:pt x="2169" y="184"/>
                    <a:pt x="1969" y="151"/>
                    <a:pt x="1769" y="51"/>
                  </a:cubicBezTo>
                  <a:cubicBezTo>
                    <a:pt x="1702" y="17"/>
                    <a:pt x="1627" y="1"/>
                    <a:pt x="15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2008217" y="4450526"/>
              <a:ext cx="165373" cy="103382"/>
            </a:xfrm>
            <a:custGeom>
              <a:avLst/>
              <a:gdLst/>
              <a:ahLst/>
              <a:cxnLst/>
              <a:rect l="l" t="t" r="r" b="b"/>
              <a:pathLst>
                <a:path w="4271" h="2670" extrusionOk="0">
                  <a:moveTo>
                    <a:pt x="1585" y="1"/>
                  </a:moveTo>
                  <a:cubicBezTo>
                    <a:pt x="1510" y="1"/>
                    <a:pt x="1435" y="18"/>
                    <a:pt x="1369" y="51"/>
                  </a:cubicBezTo>
                  <a:cubicBezTo>
                    <a:pt x="1302" y="118"/>
                    <a:pt x="1235" y="184"/>
                    <a:pt x="1202" y="285"/>
                  </a:cubicBezTo>
                  <a:cubicBezTo>
                    <a:pt x="1168" y="318"/>
                    <a:pt x="1135" y="351"/>
                    <a:pt x="1135" y="385"/>
                  </a:cubicBezTo>
                  <a:cubicBezTo>
                    <a:pt x="1035" y="418"/>
                    <a:pt x="968" y="451"/>
                    <a:pt x="902" y="485"/>
                  </a:cubicBezTo>
                  <a:cubicBezTo>
                    <a:pt x="701" y="585"/>
                    <a:pt x="535" y="685"/>
                    <a:pt x="401" y="818"/>
                  </a:cubicBezTo>
                  <a:cubicBezTo>
                    <a:pt x="234" y="952"/>
                    <a:pt x="134" y="1118"/>
                    <a:pt x="34" y="1285"/>
                  </a:cubicBezTo>
                  <a:cubicBezTo>
                    <a:pt x="1" y="1352"/>
                    <a:pt x="1" y="1419"/>
                    <a:pt x="34" y="1485"/>
                  </a:cubicBezTo>
                  <a:cubicBezTo>
                    <a:pt x="68" y="1552"/>
                    <a:pt x="101" y="1619"/>
                    <a:pt x="168" y="1686"/>
                  </a:cubicBezTo>
                  <a:cubicBezTo>
                    <a:pt x="268" y="1852"/>
                    <a:pt x="401" y="1952"/>
                    <a:pt x="568" y="2019"/>
                  </a:cubicBezTo>
                  <a:cubicBezTo>
                    <a:pt x="735" y="2086"/>
                    <a:pt x="902" y="2119"/>
                    <a:pt x="1068" y="2119"/>
                  </a:cubicBezTo>
                  <a:lnTo>
                    <a:pt x="1669" y="2119"/>
                  </a:lnTo>
                  <a:cubicBezTo>
                    <a:pt x="1702" y="2153"/>
                    <a:pt x="1702" y="2186"/>
                    <a:pt x="1736" y="2253"/>
                  </a:cubicBezTo>
                  <a:cubicBezTo>
                    <a:pt x="1802" y="2353"/>
                    <a:pt x="1836" y="2419"/>
                    <a:pt x="1936" y="2519"/>
                  </a:cubicBezTo>
                  <a:cubicBezTo>
                    <a:pt x="1984" y="2568"/>
                    <a:pt x="2104" y="2670"/>
                    <a:pt x="2217" y="2670"/>
                  </a:cubicBezTo>
                  <a:cubicBezTo>
                    <a:pt x="2259" y="2670"/>
                    <a:pt x="2300" y="2656"/>
                    <a:pt x="2336" y="2620"/>
                  </a:cubicBezTo>
                  <a:cubicBezTo>
                    <a:pt x="2369" y="2553"/>
                    <a:pt x="2403" y="2453"/>
                    <a:pt x="2403" y="2386"/>
                  </a:cubicBezTo>
                  <a:cubicBezTo>
                    <a:pt x="2436" y="2319"/>
                    <a:pt x="2469" y="2253"/>
                    <a:pt x="2503" y="2219"/>
                  </a:cubicBezTo>
                  <a:cubicBezTo>
                    <a:pt x="2536" y="2186"/>
                    <a:pt x="2569" y="2186"/>
                    <a:pt x="2569" y="2153"/>
                  </a:cubicBezTo>
                  <a:cubicBezTo>
                    <a:pt x="2603" y="2119"/>
                    <a:pt x="2536" y="2052"/>
                    <a:pt x="2503" y="2052"/>
                  </a:cubicBezTo>
                  <a:cubicBezTo>
                    <a:pt x="2436" y="2019"/>
                    <a:pt x="2369" y="2019"/>
                    <a:pt x="2336" y="1986"/>
                  </a:cubicBezTo>
                  <a:cubicBezTo>
                    <a:pt x="2403" y="1986"/>
                    <a:pt x="2469" y="1952"/>
                    <a:pt x="2536" y="1919"/>
                  </a:cubicBezTo>
                  <a:cubicBezTo>
                    <a:pt x="2603" y="1886"/>
                    <a:pt x="2703" y="1852"/>
                    <a:pt x="2770" y="1786"/>
                  </a:cubicBezTo>
                  <a:cubicBezTo>
                    <a:pt x="2936" y="1652"/>
                    <a:pt x="3103" y="1552"/>
                    <a:pt x="3337" y="1452"/>
                  </a:cubicBezTo>
                  <a:cubicBezTo>
                    <a:pt x="3398" y="1440"/>
                    <a:pt x="3463" y="1432"/>
                    <a:pt x="3530" y="1432"/>
                  </a:cubicBezTo>
                  <a:cubicBezTo>
                    <a:pt x="3646" y="1432"/>
                    <a:pt x="3765" y="1455"/>
                    <a:pt x="3870" y="1519"/>
                  </a:cubicBezTo>
                  <a:cubicBezTo>
                    <a:pt x="3970" y="1552"/>
                    <a:pt x="4037" y="1619"/>
                    <a:pt x="4104" y="1686"/>
                  </a:cubicBezTo>
                  <a:cubicBezTo>
                    <a:pt x="4131" y="1712"/>
                    <a:pt x="4180" y="1761"/>
                    <a:pt x="4215" y="1761"/>
                  </a:cubicBezTo>
                  <a:cubicBezTo>
                    <a:pt x="4223" y="1761"/>
                    <a:pt x="4231" y="1759"/>
                    <a:pt x="4237" y="1752"/>
                  </a:cubicBezTo>
                  <a:cubicBezTo>
                    <a:pt x="4271" y="1719"/>
                    <a:pt x="4271" y="1619"/>
                    <a:pt x="4271" y="1585"/>
                  </a:cubicBezTo>
                  <a:cubicBezTo>
                    <a:pt x="4237" y="1485"/>
                    <a:pt x="4204" y="1352"/>
                    <a:pt x="4137" y="1252"/>
                  </a:cubicBezTo>
                  <a:cubicBezTo>
                    <a:pt x="4104" y="1185"/>
                    <a:pt x="4071" y="1118"/>
                    <a:pt x="4004" y="1052"/>
                  </a:cubicBezTo>
                  <a:cubicBezTo>
                    <a:pt x="3970" y="1018"/>
                    <a:pt x="3937" y="952"/>
                    <a:pt x="3970" y="885"/>
                  </a:cubicBezTo>
                  <a:cubicBezTo>
                    <a:pt x="4004" y="852"/>
                    <a:pt x="4037" y="818"/>
                    <a:pt x="4037" y="752"/>
                  </a:cubicBezTo>
                  <a:cubicBezTo>
                    <a:pt x="4104" y="585"/>
                    <a:pt x="4137" y="385"/>
                    <a:pt x="4104" y="218"/>
                  </a:cubicBezTo>
                  <a:cubicBezTo>
                    <a:pt x="4004" y="218"/>
                    <a:pt x="3904" y="251"/>
                    <a:pt x="3870" y="351"/>
                  </a:cubicBezTo>
                  <a:lnTo>
                    <a:pt x="3804" y="385"/>
                  </a:lnTo>
                  <a:cubicBezTo>
                    <a:pt x="3770" y="451"/>
                    <a:pt x="3704" y="518"/>
                    <a:pt x="3637" y="551"/>
                  </a:cubicBezTo>
                  <a:cubicBezTo>
                    <a:pt x="3499" y="662"/>
                    <a:pt x="3338" y="727"/>
                    <a:pt x="3173" y="727"/>
                  </a:cubicBezTo>
                  <a:cubicBezTo>
                    <a:pt x="3139" y="727"/>
                    <a:pt x="3104" y="724"/>
                    <a:pt x="3070" y="718"/>
                  </a:cubicBezTo>
                  <a:cubicBezTo>
                    <a:pt x="2970" y="718"/>
                    <a:pt x="2870" y="685"/>
                    <a:pt x="2803" y="651"/>
                  </a:cubicBezTo>
                  <a:cubicBezTo>
                    <a:pt x="2836" y="618"/>
                    <a:pt x="2836" y="551"/>
                    <a:pt x="2803" y="518"/>
                  </a:cubicBezTo>
                  <a:cubicBezTo>
                    <a:pt x="2770" y="485"/>
                    <a:pt x="2703" y="418"/>
                    <a:pt x="2670" y="418"/>
                  </a:cubicBezTo>
                  <a:cubicBezTo>
                    <a:pt x="2569" y="385"/>
                    <a:pt x="2469" y="318"/>
                    <a:pt x="2369" y="285"/>
                  </a:cubicBezTo>
                  <a:cubicBezTo>
                    <a:pt x="2169" y="184"/>
                    <a:pt x="1936" y="151"/>
                    <a:pt x="1802" y="51"/>
                  </a:cubicBezTo>
                  <a:cubicBezTo>
                    <a:pt x="1736" y="18"/>
                    <a:pt x="1661" y="1"/>
                    <a:pt x="158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1385462" y="4872165"/>
              <a:ext cx="164057" cy="104583"/>
            </a:xfrm>
            <a:custGeom>
              <a:avLst/>
              <a:gdLst/>
              <a:ahLst/>
              <a:cxnLst/>
              <a:rect l="l" t="t" r="r" b="b"/>
              <a:pathLst>
                <a:path w="4237" h="2701" extrusionOk="0">
                  <a:moveTo>
                    <a:pt x="1618" y="0"/>
                  </a:moveTo>
                  <a:cubicBezTo>
                    <a:pt x="1567" y="0"/>
                    <a:pt x="1516" y="11"/>
                    <a:pt x="1468" y="35"/>
                  </a:cubicBezTo>
                  <a:cubicBezTo>
                    <a:pt x="1402" y="102"/>
                    <a:pt x="1335" y="168"/>
                    <a:pt x="1268" y="235"/>
                  </a:cubicBezTo>
                  <a:cubicBezTo>
                    <a:pt x="1235" y="268"/>
                    <a:pt x="1235" y="302"/>
                    <a:pt x="1201" y="335"/>
                  </a:cubicBezTo>
                  <a:cubicBezTo>
                    <a:pt x="1101" y="368"/>
                    <a:pt x="1035" y="402"/>
                    <a:pt x="968" y="402"/>
                  </a:cubicBezTo>
                  <a:cubicBezTo>
                    <a:pt x="768" y="502"/>
                    <a:pt x="601" y="602"/>
                    <a:pt x="434" y="735"/>
                  </a:cubicBezTo>
                  <a:cubicBezTo>
                    <a:pt x="267" y="835"/>
                    <a:pt x="134" y="969"/>
                    <a:pt x="67" y="1136"/>
                  </a:cubicBezTo>
                  <a:cubicBezTo>
                    <a:pt x="1" y="1202"/>
                    <a:pt x="1" y="1269"/>
                    <a:pt x="1" y="1336"/>
                  </a:cubicBezTo>
                  <a:cubicBezTo>
                    <a:pt x="34" y="1402"/>
                    <a:pt x="67" y="1503"/>
                    <a:pt x="134" y="1569"/>
                  </a:cubicBezTo>
                  <a:cubicBezTo>
                    <a:pt x="234" y="1736"/>
                    <a:pt x="367" y="1836"/>
                    <a:pt x="501" y="1936"/>
                  </a:cubicBezTo>
                  <a:cubicBezTo>
                    <a:pt x="668" y="2003"/>
                    <a:pt x="834" y="2036"/>
                    <a:pt x="968" y="2070"/>
                  </a:cubicBezTo>
                  <a:cubicBezTo>
                    <a:pt x="1168" y="2103"/>
                    <a:pt x="1368" y="2103"/>
                    <a:pt x="1602" y="2103"/>
                  </a:cubicBezTo>
                  <a:cubicBezTo>
                    <a:pt x="1602" y="2136"/>
                    <a:pt x="1635" y="2203"/>
                    <a:pt x="1668" y="2236"/>
                  </a:cubicBezTo>
                  <a:cubicBezTo>
                    <a:pt x="1702" y="2336"/>
                    <a:pt x="1735" y="2403"/>
                    <a:pt x="1802" y="2503"/>
                  </a:cubicBezTo>
                  <a:cubicBezTo>
                    <a:pt x="1874" y="2576"/>
                    <a:pt x="1982" y="2701"/>
                    <a:pt x="2086" y="2701"/>
                  </a:cubicBezTo>
                  <a:cubicBezTo>
                    <a:pt x="2126" y="2701"/>
                    <a:pt x="2165" y="2683"/>
                    <a:pt x="2202" y="2637"/>
                  </a:cubicBezTo>
                  <a:cubicBezTo>
                    <a:pt x="2235" y="2570"/>
                    <a:pt x="2269" y="2503"/>
                    <a:pt x="2302" y="2437"/>
                  </a:cubicBezTo>
                  <a:cubicBezTo>
                    <a:pt x="2302" y="2370"/>
                    <a:pt x="2336" y="2303"/>
                    <a:pt x="2402" y="2270"/>
                  </a:cubicBezTo>
                  <a:cubicBezTo>
                    <a:pt x="2436" y="2270"/>
                    <a:pt x="2469" y="2236"/>
                    <a:pt x="2469" y="2203"/>
                  </a:cubicBezTo>
                  <a:cubicBezTo>
                    <a:pt x="2502" y="2170"/>
                    <a:pt x="2436" y="2103"/>
                    <a:pt x="2402" y="2103"/>
                  </a:cubicBezTo>
                  <a:cubicBezTo>
                    <a:pt x="2336" y="2070"/>
                    <a:pt x="2302" y="2070"/>
                    <a:pt x="2235" y="2036"/>
                  </a:cubicBezTo>
                  <a:cubicBezTo>
                    <a:pt x="2302" y="2036"/>
                    <a:pt x="2402" y="2003"/>
                    <a:pt x="2469" y="1970"/>
                  </a:cubicBezTo>
                  <a:cubicBezTo>
                    <a:pt x="2536" y="1970"/>
                    <a:pt x="2636" y="1903"/>
                    <a:pt x="2702" y="1869"/>
                  </a:cubicBezTo>
                  <a:cubicBezTo>
                    <a:pt x="2869" y="1736"/>
                    <a:pt x="3069" y="1636"/>
                    <a:pt x="3270" y="1603"/>
                  </a:cubicBezTo>
                  <a:cubicBezTo>
                    <a:pt x="3340" y="1579"/>
                    <a:pt x="3411" y="1568"/>
                    <a:pt x="3481" y="1568"/>
                  </a:cubicBezTo>
                  <a:cubicBezTo>
                    <a:pt x="3607" y="1568"/>
                    <a:pt x="3729" y="1605"/>
                    <a:pt x="3837" y="1669"/>
                  </a:cubicBezTo>
                  <a:cubicBezTo>
                    <a:pt x="3903" y="1736"/>
                    <a:pt x="3970" y="1803"/>
                    <a:pt x="4037" y="1869"/>
                  </a:cubicBezTo>
                  <a:cubicBezTo>
                    <a:pt x="4070" y="1903"/>
                    <a:pt x="4137" y="1970"/>
                    <a:pt x="4170" y="1970"/>
                  </a:cubicBezTo>
                  <a:cubicBezTo>
                    <a:pt x="4237" y="1936"/>
                    <a:pt x="4204" y="1836"/>
                    <a:pt x="4204" y="1803"/>
                  </a:cubicBezTo>
                  <a:cubicBezTo>
                    <a:pt x="4204" y="1669"/>
                    <a:pt x="4170" y="1569"/>
                    <a:pt x="4137" y="1469"/>
                  </a:cubicBezTo>
                  <a:cubicBezTo>
                    <a:pt x="4103" y="1402"/>
                    <a:pt x="4037" y="1336"/>
                    <a:pt x="4003" y="1269"/>
                  </a:cubicBezTo>
                  <a:cubicBezTo>
                    <a:pt x="3937" y="1202"/>
                    <a:pt x="3937" y="1136"/>
                    <a:pt x="4003" y="1102"/>
                  </a:cubicBezTo>
                  <a:cubicBezTo>
                    <a:pt x="4037" y="1036"/>
                    <a:pt x="4070" y="1002"/>
                    <a:pt x="4070" y="969"/>
                  </a:cubicBezTo>
                  <a:cubicBezTo>
                    <a:pt x="4137" y="802"/>
                    <a:pt x="4170" y="602"/>
                    <a:pt x="4170" y="435"/>
                  </a:cubicBezTo>
                  <a:cubicBezTo>
                    <a:pt x="4070" y="435"/>
                    <a:pt x="4003" y="468"/>
                    <a:pt x="3937" y="535"/>
                  </a:cubicBezTo>
                  <a:lnTo>
                    <a:pt x="3870" y="602"/>
                  </a:lnTo>
                  <a:cubicBezTo>
                    <a:pt x="3803" y="635"/>
                    <a:pt x="3770" y="702"/>
                    <a:pt x="3703" y="735"/>
                  </a:cubicBezTo>
                  <a:cubicBezTo>
                    <a:pt x="3539" y="818"/>
                    <a:pt x="3374" y="877"/>
                    <a:pt x="3209" y="877"/>
                  </a:cubicBezTo>
                  <a:cubicBezTo>
                    <a:pt x="3174" y="877"/>
                    <a:pt x="3138" y="875"/>
                    <a:pt x="3103" y="869"/>
                  </a:cubicBezTo>
                  <a:cubicBezTo>
                    <a:pt x="3003" y="835"/>
                    <a:pt x="2936" y="802"/>
                    <a:pt x="2836" y="735"/>
                  </a:cubicBezTo>
                  <a:cubicBezTo>
                    <a:pt x="2869" y="735"/>
                    <a:pt x="2903" y="669"/>
                    <a:pt x="2869" y="635"/>
                  </a:cubicBezTo>
                  <a:cubicBezTo>
                    <a:pt x="2836" y="569"/>
                    <a:pt x="2769" y="535"/>
                    <a:pt x="2702" y="502"/>
                  </a:cubicBezTo>
                  <a:cubicBezTo>
                    <a:pt x="2636" y="468"/>
                    <a:pt x="2536" y="402"/>
                    <a:pt x="2436" y="335"/>
                  </a:cubicBezTo>
                  <a:cubicBezTo>
                    <a:pt x="2269" y="235"/>
                    <a:pt x="2069" y="202"/>
                    <a:pt x="1869" y="102"/>
                  </a:cubicBezTo>
                  <a:cubicBezTo>
                    <a:pt x="1804" y="37"/>
                    <a:pt x="1712" y="0"/>
                    <a:pt x="161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948716" y="4348314"/>
              <a:ext cx="165334" cy="102337"/>
            </a:xfrm>
            <a:custGeom>
              <a:avLst/>
              <a:gdLst/>
              <a:ahLst/>
              <a:cxnLst/>
              <a:rect l="l" t="t" r="r" b="b"/>
              <a:pathLst>
                <a:path w="4270" h="2643" extrusionOk="0">
                  <a:moveTo>
                    <a:pt x="1563" y="0"/>
                  </a:moveTo>
                  <a:cubicBezTo>
                    <a:pt x="1508" y="0"/>
                    <a:pt x="1452" y="11"/>
                    <a:pt x="1401" y="37"/>
                  </a:cubicBezTo>
                  <a:cubicBezTo>
                    <a:pt x="1334" y="103"/>
                    <a:pt x="1268" y="170"/>
                    <a:pt x="1201" y="237"/>
                  </a:cubicBezTo>
                  <a:cubicBezTo>
                    <a:pt x="1201" y="270"/>
                    <a:pt x="1168" y="337"/>
                    <a:pt x="1134" y="370"/>
                  </a:cubicBezTo>
                  <a:cubicBezTo>
                    <a:pt x="1068" y="370"/>
                    <a:pt x="968" y="404"/>
                    <a:pt x="901" y="470"/>
                  </a:cubicBezTo>
                  <a:cubicBezTo>
                    <a:pt x="734" y="537"/>
                    <a:pt x="534" y="670"/>
                    <a:pt x="400" y="804"/>
                  </a:cubicBezTo>
                  <a:cubicBezTo>
                    <a:pt x="234" y="904"/>
                    <a:pt x="134" y="1037"/>
                    <a:pt x="34" y="1204"/>
                  </a:cubicBezTo>
                  <a:cubicBezTo>
                    <a:pt x="0" y="1271"/>
                    <a:pt x="0" y="1338"/>
                    <a:pt x="34" y="1404"/>
                  </a:cubicBezTo>
                  <a:cubicBezTo>
                    <a:pt x="34" y="1471"/>
                    <a:pt x="100" y="1571"/>
                    <a:pt x="134" y="1638"/>
                  </a:cubicBezTo>
                  <a:cubicBezTo>
                    <a:pt x="234" y="1771"/>
                    <a:pt x="400" y="1905"/>
                    <a:pt x="567" y="1971"/>
                  </a:cubicBezTo>
                  <a:cubicBezTo>
                    <a:pt x="701" y="2038"/>
                    <a:pt x="867" y="2071"/>
                    <a:pt x="1034" y="2071"/>
                  </a:cubicBezTo>
                  <a:lnTo>
                    <a:pt x="1635" y="2071"/>
                  </a:lnTo>
                  <a:cubicBezTo>
                    <a:pt x="1668" y="2105"/>
                    <a:pt x="1701" y="2172"/>
                    <a:pt x="1701" y="2205"/>
                  </a:cubicBezTo>
                  <a:cubicBezTo>
                    <a:pt x="1768" y="2305"/>
                    <a:pt x="1835" y="2372"/>
                    <a:pt x="1902" y="2472"/>
                  </a:cubicBezTo>
                  <a:cubicBezTo>
                    <a:pt x="1948" y="2541"/>
                    <a:pt x="2058" y="2643"/>
                    <a:pt x="2166" y="2643"/>
                  </a:cubicBezTo>
                  <a:cubicBezTo>
                    <a:pt x="2214" y="2643"/>
                    <a:pt x="2261" y="2623"/>
                    <a:pt x="2302" y="2572"/>
                  </a:cubicBezTo>
                  <a:cubicBezTo>
                    <a:pt x="2335" y="2505"/>
                    <a:pt x="2369" y="2438"/>
                    <a:pt x="2369" y="2338"/>
                  </a:cubicBezTo>
                  <a:cubicBezTo>
                    <a:pt x="2369" y="2305"/>
                    <a:pt x="2402" y="2238"/>
                    <a:pt x="2469" y="2205"/>
                  </a:cubicBezTo>
                  <a:cubicBezTo>
                    <a:pt x="2502" y="2172"/>
                    <a:pt x="2535" y="2138"/>
                    <a:pt x="2535" y="2105"/>
                  </a:cubicBezTo>
                  <a:cubicBezTo>
                    <a:pt x="2569" y="2071"/>
                    <a:pt x="2502" y="2038"/>
                    <a:pt x="2469" y="2005"/>
                  </a:cubicBezTo>
                  <a:cubicBezTo>
                    <a:pt x="2402" y="2005"/>
                    <a:pt x="2335" y="2005"/>
                    <a:pt x="2302" y="1971"/>
                  </a:cubicBezTo>
                  <a:cubicBezTo>
                    <a:pt x="2369" y="1938"/>
                    <a:pt x="2435" y="1938"/>
                    <a:pt x="2502" y="1905"/>
                  </a:cubicBezTo>
                  <a:cubicBezTo>
                    <a:pt x="2569" y="1871"/>
                    <a:pt x="2669" y="1838"/>
                    <a:pt x="2735" y="1771"/>
                  </a:cubicBezTo>
                  <a:cubicBezTo>
                    <a:pt x="2902" y="1638"/>
                    <a:pt x="3102" y="1538"/>
                    <a:pt x="3303" y="1471"/>
                  </a:cubicBezTo>
                  <a:cubicBezTo>
                    <a:pt x="3373" y="1447"/>
                    <a:pt x="3444" y="1436"/>
                    <a:pt x="3514" y="1436"/>
                  </a:cubicBezTo>
                  <a:cubicBezTo>
                    <a:pt x="3640" y="1436"/>
                    <a:pt x="3762" y="1473"/>
                    <a:pt x="3870" y="1538"/>
                  </a:cubicBezTo>
                  <a:cubicBezTo>
                    <a:pt x="3936" y="1571"/>
                    <a:pt x="4003" y="1638"/>
                    <a:pt x="4070" y="1705"/>
                  </a:cubicBezTo>
                  <a:cubicBezTo>
                    <a:pt x="4097" y="1732"/>
                    <a:pt x="4146" y="1780"/>
                    <a:pt x="4181" y="1780"/>
                  </a:cubicBezTo>
                  <a:cubicBezTo>
                    <a:pt x="4189" y="1780"/>
                    <a:pt x="4197" y="1778"/>
                    <a:pt x="4203" y="1771"/>
                  </a:cubicBezTo>
                  <a:cubicBezTo>
                    <a:pt x="4270" y="1738"/>
                    <a:pt x="4237" y="1671"/>
                    <a:pt x="4237" y="1604"/>
                  </a:cubicBezTo>
                  <a:cubicBezTo>
                    <a:pt x="4237" y="1504"/>
                    <a:pt x="4170" y="1404"/>
                    <a:pt x="4136" y="1338"/>
                  </a:cubicBezTo>
                  <a:cubicBezTo>
                    <a:pt x="4070" y="1238"/>
                    <a:pt x="4036" y="1171"/>
                    <a:pt x="3970" y="1137"/>
                  </a:cubicBezTo>
                  <a:cubicBezTo>
                    <a:pt x="3936" y="1071"/>
                    <a:pt x="3903" y="1004"/>
                    <a:pt x="3970" y="937"/>
                  </a:cubicBezTo>
                  <a:cubicBezTo>
                    <a:pt x="4003" y="904"/>
                    <a:pt x="4036" y="871"/>
                    <a:pt x="4070" y="837"/>
                  </a:cubicBezTo>
                  <a:cubicBezTo>
                    <a:pt x="4136" y="670"/>
                    <a:pt x="4136" y="470"/>
                    <a:pt x="4103" y="270"/>
                  </a:cubicBezTo>
                  <a:lnTo>
                    <a:pt x="4103" y="270"/>
                  </a:lnTo>
                  <a:cubicBezTo>
                    <a:pt x="4036" y="304"/>
                    <a:pt x="3936" y="337"/>
                    <a:pt x="3903" y="404"/>
                  </a:cubicBezTo>
                  <a:lnTo>
                    <a:pt x="3836" y="470"/>
                  </a:lnTo>
                  <a:cubicBezTo>
                    <a:pt x="3770" y="504"/>
                    <a:pt x="3736" y="570"/>
                    <a:pt x="3669" y="637"/>
                  </a:cubicBezTo>
                  <a:cubicBezTo>
                    <a:pt x="3532" y="719"/>
                    <a:pt x="3372" y="779"/>
                    <a:pt x="3209" y="779"/>
                  </a:cubicBezTo>
                  <a:cubicBezTo>
                    <a:pt x="3173" y="779"/>
                    <a:pt x="3138" y="776"/>
                    <a:pt x="3102" y="771"/>
                  </a:cubicBezTo>
                  <a:cubicBezTo>
                    <a:pt x="3002" y="737"/>
                    <a:pt x="2902" y="704"/>
                    <a:pt x="2802" y="670"/>
                  </a:cubicBezTo>
                  <a:cubicBezTo>
                    <a:pt x="2836" y="637"/>
                    <a:pt x="2869" y="604"/>
                    <a:pt x="2836" y="570"/>
                  </a:cubicBezTo>
                  <a:cubicBezTo>
                    <a:pt x="2802" y="504"/>
                    <a:pt x="2735" y="470"/>
                    <a:pt x="2669" y="437"/>
                  </a:cubicBezTo>
                  <a:cubicBezTo>
                    <a:pt x="2602" y="404"/>
                    <a:pt x="2502" y="337"/>
                    <a:pt x="2402" y="304"/>
                  </a:cubicBezTo>
                  <a:cubicBezTo>
                    <a:pt x="2202" y="203"/>
                    <a:pt x="2002" y="170"/>
                    <a:pt x="1801" y="70"/>
                  </a:cubicBezTo>
                  <a:cubicBezTo>
                    <a:pt x="1740" y="29"/>
                    <a:pt x="1652" y="0"/>
                    <a:pt x="15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>
              <a:off x="8699636" y="4348455"/>
              <a:ext cx="165373" cy="102066"/>
            </a:xfrm>
            <a:custGeom>
              <a:avLst/>
              <a:gdLst/>
              <a:ahLst/>
              <a:cxnLst/>
              <a:rect l="l" t="t" r="r" b="b"/>
              <a:pathLst>
                <a:path w="4271" h="2636" extrusionOk="0">
                  <a:moveTo>
                    <a:pt x="1598" y="1"/>
                  </a:moveTo>
                  <a:cubicBezTo>
                    <a:pt x="1527" y="1"/>
                    <a:pt x="1452" y="17"/>
                    <a:pt x="1368" y="51"/>
                  </a:cubicBezTo>
                  <a:cubicBezTo>
                    <a:pt x="1302" y="84"/>
                    <a:pt x="1268" y="151"/>
                    <a:pt x="1202" y="251"/>
                  </a:cubicBezTo>
                  <a:cubicBezTo>
                    <a:pt x="1168" y="284"/>
                    <a:pt x="1168" y="318"/>
                    <a:pt x="1135" y="351"/>
                  </a:cubicBezTo>
                  <a:cubicBezTo>
                    <a:pt x="1068" y="384"/>
                    <a:pt x="968" y="418"/>
                    <a:pt x="901" y="451"/>
                  </a:cubicBezTo>
                  <a:cubicBezTo>
                    <a:pt x="701" y="551"/>
                    <a:pt x="535" y="651"/>
                    <a:pt x="368" y="785"/>
                  </a:cubicBezTo>
                  <a:cubicBezTo>
                    <a:pt x="234" y="885"/>
                    <a:pt x="101" y="1052"/>
                    <a:pt x="34" y="1218"/>
                  </a:cubicBezTo>
                  <a:cubicBezTo>
                    <a:pt x="1" y="1252"/>
                    <a:pt x="1" y="1352"/>
                    <a:pt x="34" y="1418"/>
                  </a:cubicBezTo>
                  <a:cubicBezTo>
                    <a:pt x="68" y="1485"/>
                    <a:pt x="101" y="1552"/>
                    <a:pt x="168" y="1619"/>
                  </a:cubicBezTo>
                  <a:cubicBezTo>
                    <a:pt x="268" y="1785"/>
                    <a:pt x="401" y="1885"/>
                    <a:pt x="568" y="1952"/>
                  </a:cubicBezTo>
                  <a:cubicBezTo>
                    <a:pt x="735" y="2019"/>
                    <a:pt x="901" y="2052"/>
                    <a:pt x="1035" y="2052"/>
                  </a:cubicBezTo>
                  <a:cubicBezTo>
                    <a:pt x="1135" y="2069"/>
                    <a:pt x="1235" y="2077"/>
                    <a:pt x="1335" y="2077"/>
                  </a:cubicBezTo>
                  <a:cubicBezTo>
                    <a:pt x="1435" y="2077"/>
                    <a:pt x="1535" y="2069"/>
                    <a:pt x="1635" y="2052"/>
                  </a:cubicBezTo>
                  <a:lnTo>
                    <a:pt x="1735" y="2186"/>
                  </a:lnTo>
                  <a:cubicBezTo>
                    <a:pt x="1769" y="2286"/>
                    <a:pt x="1835" y="2386"/>
                    <a:pt x="1902" y="2453"/>
                  </a:cubicBezTo>
                  <a:cubicBezTo>
                    <a:pt x="1951" y="2526"/>
                    <a:pt x="2090" y="2636"/>
                    <a:pt x="2200" y="2636"/>
                  </a:cubicBezTo>
                  <a:cubicBezTo>
                    <a:pt x="2240" y="2636"/>
                    <a:pt x="2276" y="2621"/>
                    <a:pt x="2302" y="2586"/>
                  </a:cubicBezTo>
                  <a:cubicBezTo>
                    <a:pt x="2336" y="2519"/>
                    <a:pt x="2369" y="2419"/>
                    <a:pt x="2369" y="2352"/>
                  </a:cubicBezTo>
                  <a:cubicBezTo>
                    <a:pt x="2403" y="2286"/>
                    <a:pt x="2436" y="2219"/>
                    <a:pt x="2469" y="2186"/>
                  </a:cubicBezTo>
                  <a:cubicBezTo>
                    <a:pt x="2503" y="2186"/>
                    <a:pt x="2536" y="2152"/>
                    <a:pt x="2569" y="2119"/>
                  </a:cubicBezTo>
                  <a:cubicBezTo>
                    <a:pt x="2569" y="2086"/>
                    <a:pt x="2503" y="2019"/>
                    <a:pt x="2469" y="2019"/>
                  </a:cubicBezTo>
                  <a:cubicBezTo>
                    <a:pt x="2403" y="1986"/>
                    <a:pt x="2369" y="1986"/>
                    <a:pt x="2302" y="1952"/>
                  </a:cubicBezTo>
                  <a:cubicBezTo>
                    <a:pt x="2369" y="1952"/>
                    <a:pt x="2436" y="1919"/>
                    <a:pt x="2503" y="1919"/>
                  </a:cubicBezTo>
                  <a:cubicBezTo>
                    <a:pt x="2603" y="1852"/>
                    <a:pt x="2669" y="1819"/>
                    <a:pt x="2736" y="1752"/>
                  </a:cubicBezTo>
                  <a:cubicBezTo>
                    <a:pt x="2903" y="1619"/>
                    <a:pt x="3103" y="1519"/>
                    <a:pt x="3303" y="1452"/>
                  </a:cubicBezTo>
                  <a:cubicBezTo>
                    <a:pt x="3376" y="1440"/>
                    <a:pt x="3450" y="1432"/>
                    <a:pt x="3521" y="1432"/>
                  </a:cubicBezTo>
                  <a:cubicBezTo>
                    <a:pt x="3645" y="1432"/>
                    <a:pt x="3765" y="1455"/>
                    <a:pt x="3870" y="1519"/>
                  </a:cubicBezTo>
                  <a:cubicBezTo>
                    <a:pt x="3970" y="1585"/>
                    <a:pt x="4037" y="1619"/>
                    <a:pt x="4104" y="1719"/>
                  </a:cubicBezTo>
                  <a:cubicBezTo>
                    <a:pt x="4137" y="1719"/>
                    <a:pt x="4170" y="1785"/>
                    <a:pt x="4237" y="1785"/>
                  </a:cubicBezTo>
                  <a:cubicBezTo>
                    <a:pt x="4271" y="1752"/>
                    <a:pt x="4271" y="1652"/>
                    <a:pt x="4271" y="1619"/>
                  </a:cubicBezTo>
                  <a:cubicBezTo>
                    <a:pt x="4237" y="1519"/>
                    <a:pt x="4170" y="1418"/>
                    <a:pt x="4104" y="1318"/>
                  </a:cubicBezTo>
                  <a:cubicBezTo>
                    <a:pt x="4070" y="1252"/>
                    <a:pt x="4037" y="1185"/>
                    <a:pt x="3970" y="1118"/>
                  </a:cubicBezTo>
                  <a:cubicBezTo>
                    <a:pt x="3904" y="1052"/>
                    <a:pt x="3904" y="1018"/>
                    <a:pt x="3970" y="951"/>
                  </a:cubicBezTo>
                  <a:cubicBezTo>
                    <a:pt x="4004" y="918"/>
                    <a:pt x="4004" y="851"/>
                    <a:pt x="4037" y="818"/>
                  </a:cubicBezTo>
                  <a:cubicBezTo>
                    <a:pt x="4104" y="651"/>
                    <a:pt x="4137" y="451"/>
                    <a:pt x="4104" y="284"/>
                  </a:cubicBezTo>
                  <a:cubicBezTo>
                    <a:pt x="4004" y="284"/>
                    <a:pt x="3937" y="318"/>
                    <a:pt x="3870" y="384"/>
                  </a:cubicBezTo>
                  <a:lnTo>
                    <a:pt x="3837" y="451"/>
                  </a:lnTo>
                  <a:cubicBezTo>
                    <a:pt x="3770" y="518"/>
                    <a:pt x="3703" y="551"/>
                    <a:pt x="3637" y="618"/>
                  </a:cubicBezTo>
                  <a:cubicBezTo>
                    <a:pt x="3500" y="700"/>
                    <a:pt x="3340" y="760"/>
                    <a:pt x="3176" y="760"/>
                  </a:cubicBezTo>
                  <a:cubicBezTo>
                    <a:pt x="3141" y="760"/>
                    <a:pt x="3105" y="757"/>
                    <a:pt x="3070" y="751"/>
                  </a:cubicBezTo>
                  <a:cubicBezTo>
                    <a:pt x="2970" y="751"/>
                    <a:pt x="2870" y="718"/>
                    <a:pt x="2803" y="651"/>
                  </a:cubicBezTo>
                  <a:cubicBezTo>
                    <a:pt x="2836" y="651"/>
                    <a:pt x="2836" y="585"/>
                    <a:pt x="2803" y="551"/>
                  </a:cubicBezTo>
                  <a:cubicBezTo>
                    <a:pt x="2769" y="484"/>
                    <a:pt x="2736" y="451"/>
                    <a:pt x="2669" y="451"/>
                  </a:cubicBezTo>
                  <a:cubicBezTo>
                    <a:pt x="2569" y="384"/>
                    <a:pt x="2469" y="351"/>
                    <a:pt x="2369" y="284"/>
                  </a:cubicBezTo>
                  <a:cubicBezTo>
                    <a:pt x="2202" y="184"/>
                    <a:pt x="2002" y="151"/>
                    <a:pt x="1802" y="51"/>
                  </a:cubicBezTo>
                  <a:cubicBezTo>
                    <a:pt x="1735" y="17"/>
                    <a:pt x="1669" y="1"/>
                    <a:pt x="159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93610" y="4873393"/>
              <a:ext cx="165373" cy="102105"/>
            </a:xfrm>
            <a:custGeom>
              <a:avLst/>
              <a:gdLst/>
              <a:ahLst/>
              <a:cxnLst/>
              <a:rect l="l" t="t" r="r" b="b"/>
              <a:pathLst>
                <a:path w="4271" h="2637" extrusionOk="0">
                  <a:moveTo>
                    <a:pt x="1565" y="0"/>
                  </a:moveTo>
                  <a:cubicBezTo>
                    <a:pt x="1508" y="0"/>
                    <a:pt x="1452" y="11"/>
                    <a:pt x="1401" y="37"/>
                  </a:cubicBezTo>
                  <a:cubicBezTo>
                    <a:pt x="1335" y="103"/>
                    <a:pt x="1268" y="170"/>
                    <a:pt x="1235" y="237"/>
                  </a:cubicBezTo>
                  <a:cubicBezTo>
                    <a:pt x="1201" y="270"/>
                    <a:pt x="1168" y="304"/>
                    <a:pt x="1168" y="370"/>
                  </a:cubicBezTo>
                  <a:cubicBezTo>
                    <a:pt x="1068" y="370"/>
                    <a:pt x="1001" y="404"/>
                    <a:pt x="901" y="437"/>
                  </a:cubicBezTo>
                  <a:cubicBezTo>
                    <a:pt x="734" y="537"/>
                    <a:pt x="567" y="637"/>
                    <a:pt x="401" y="804"/>
                  </a:cubicBezTo>
                  <a:cubicBezTo>
                    <a:pt x="267" y="904"/>
                    <a:pt x="134" y="1037"/>
                    <a:pt x="67" y="1204"/>
                  </a:cubicBezTo>
                  <a:cubicBezTo>
                    <a:pt x="34" y="1271"/>
                    <a:pt x="0" y="1338"/>
                    <a:pt x="34" y="1404"/>
                  </a:cubicBezTo>
                  <a:cubicBezTo>
                    <a:pt x="67" y="1471"/>
                    <a:pt x="100" y="1571"/>
                    <a:pt x="167" y="1638"/>
                  </a:cubicBezTo>
                  <a:cubicBezTo>
                    <a:pt x="267" y="1771"/>
                    <a:pt x="401" y="1905"/>
                    <a:pt x="567" y="1971"/>
                  </a:cubicBezTo>
                  <a:cubicBezTo>
                    <a:pt x="734" y="2038"/>
                    <a:pt x="901" y="2072"/>
                    <a:pt x="1068" y="2072"/>
                  </a:cubicBezTo>
                  <a:lnTo>
                    <a:pt x="1668" y="2072"/>
                  </a:lnTo>
                  <a:lnTo>
                    <a:pt x="1735" y="2205"/>
                  </a:lnTo>
                  <a:cubicBezTo>
                    <a:pt x="1768" y="2305"/>
                    <a:pt x="1835" y="2372"/>
                    <a:pt x="1902" y="2472"/>
                  </a:cubicBezTo>
                  <a:cubicBezTo>
                    <a:pt x="1974" y="2520"/>
                    <a:pt x="2097" y="2637"/>
                    <a:pt x="2198" y="2637"/>
                  </a:cubicBezTo>
                  <a:cubicBezTo>
                    <a:pt x="2238" y="2637"/>
                    <a:pt x="2274" y="2619"/>
                    <a:pt x="2302" y="2572"/>
                  </a:cubicBezTo>
                  <a:cubicBezTo>
                    <a:pt x="2335" y="2505"/>
                    <a:pt x="2369" y="2438"/>
                    <a:pt x="2369" y="2338"/>
                  </a:cubicBezTo>
                  <a:cubicBezTo>
                    <a:pt x="2402" y="2272"/>
                    <a:pt x="2435" y="2238"/>
                    <a:pt x="2469" y="2205"/>
                  </a:cubicBezTo>
                  <a:cubicBezTo>
                    <a:pt x="2502" y="2205"/>
                    <a:pt x="2536" y="2138"/>
                    <a:pt x="2569" y="2105"/>
                  </a:cubicBezTo>
                  <a:cubicBezTo>
                    <a:pt x="2569" y="2072"/>
                    <a:pt x="2502" y="2038"/>
                    <a:pt x="2469" y="2005"/>
                  </a:cubicBezTo>
                  <a:cubicBezTo>
                    <a:pt x="2402" y="2005"/>
                    <a:pt x="2369" y="1971"/>
                    <a:pt x="2302" y="1971"/>
                  </a:cubicBezTo>
                  <a:cubicBezTo>
                    <a:pt x="2369" y="1938"/>
                    <a:pt x="2435" y="1938"/>
                    <a:pt x="2502" y="1905"/>
                  </a:cubicBezTo>
                  <a:cubicBezTo>
                    <a:pt x="2602" y="1871"/>
                    <a:pt x="2669" y="1805"/>
                    <a:pt x="2769" y="1771"/>
                  </a:cubicBezTo>
                  <a:cubicBezTo>
                    <a:pt x="2902" y="1638"/>
                    <a:pt x="3103" y="1538"/>
                    <a:pt x="3303" y="1471"/>
                  </a:cubicBezTo>
                  <a:cubicBezTo>
                    <a:pt x="3374" y="1447"/>
                    <a:pt x="3445" y="1436"/>
                    <a:pt x="3514" y="1436"/>
                  </a:cubicBezTo>
                  <a:cubicBezTo>
                    <a:pt x="3641" y="1436"/>
                    <a:pt x="3762" y="1473"/>
                    <a:pt x="3870" y="1538"/>
                  </a:cubicBezTo>
                  <a:cubicBezTo>
                    <a:pt x="3970" y="1571"/>
                    <a:pt x="4037" y="1638"/>
                    <a:pt x="4103" y="1705"/>
                  </a:cubicBezTo>
                  <a:cubicBezTo>
                    <a:pt x="4130" y="1732"/>
                    <a:pt x="4157" y="1780"/>
                    <a:pt x="4202" y="1780"/>
                  </a:cubicBezTo>
                  <a:cubicBezTo>
                    <a:pt x="4213" y="1780"/>
                    <a:pt x="4224" y="1778"/>
                    <a:pt x="4237" y="1771"/>
                  </a:cubicBezTo>
                  <a:cubicBezTo>
                    <a:pt x="4270" y="1771"/>
                    <a:pt x="4270" y="1638"/>
                    <a:pt x="4270" y="1605"/>
                  </a:cubicBezTo>
                  <a:cubicBezTo>
                    <a:pt x="4237" y="1504"/>
                    <a:pt x="4170" y="1404"/>
                    <a:pt x="4137" y="1338"/>
                  </a:cubicBezTo>
                  <a:cubicBezTo>
                    <a:pt x="4103" y="1238"/>
                    <a:pt x="4037" y="1171"/>
                    <a:pt x="4003" y="1138"/>
                  </a:cubicBezTo>
                  <a:cubicBezTo>
                    <a:pt x="3937" y="1071"/>
                    <a:pt x="3937" y="1004"/>
                    <a:pt x="4003" y="937"/>
                  </a:cubicBezTo>
                  <a:lnTo>
                    <a:pt x="4070" y="837"/>
                  </a:lnTo>
                  <a:cubicBezTo>
                    <a:pt x="4137" y="637"/>
                    <a:pt x="4137" y="470"/>
                    <a:pt x="4103" y="270"/>
                  </a:cubicBezTo>
                  <a:cubicBezTo>
                    <a:pt x="4037" y="270"/>
                    <a:pt x="3937" y="337"/>
                    <a:pt x="3903" y="404"/>
                  </a:cubicBezTo>
                  <a:lnTo>
                    <a:pt x="3836" y="437"/>
                  </a:lnTo>
                  <a:cubicBezTo>
                    <a:pt x="3770" y="504"/>
                    <a:pt x="3736" y="570"/>
                    <a:pt x="3670" y="604"/>
                  </a:cubicBezTo>
                  <a:cubicBezTo>
                    <a:pt x="3503" y="737"/>
                    <a:pt x="3303" y="771"/>
                    <a:pt x="3103" y="771"/>
                  </a:cubicBezTo>
                  <a:cubicBezTo>
                    <a:pt x="3003" y="737"/>
                    <a:pt x="2902" y="704"/>
                    <a:pt x="2802" y="671"/>
                  </a:cubicBezTo>
                  <a:cubicBezTo>
                    <a:pt x="2836" y="637"/>
                    <a:pt x="2869" y="604"/>
                    <a:pt x="2836" y="570"/>
                  </a:cubicBezTo>
                  <a:cubicBezTo>
                    <a:pt x="2802" y="504"/>
                    <a:pt x="2736" y="470"/>
                    <a:pt x="2669" y="437"/>
                  </a:cubicBezTo>
                  <a:lnTo>
                    <a:pt x="2402" y="304"/>
                  </a:lnTo>
                  <a:cubicBezTo>
                    <a:pt x="2202" y="204"/>
                    <a:pt x="2002" y="170"/>
                    <a:pt x="1835" y="70"/>
                  </a:cubicBezTo>
                  <a:cubicBezTo>
                    <a:pt x="1753" y="29"/>
                    <a:pt x="1657" y="0"/>
                    <a:pt x="156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54633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713225" y="1168075"/>
            <a:ext cx="7331100" cy="343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7350"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AutoNum type="arabicPeriod"/>
              <a:defRPr sz="1100">
                <a:solidFill>
                  <a:schemeClr val="accent6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>
                <a:solidFill>
                  <a:schemeClr val="accent6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>
                <a:solidFill>
                  <a:schemeClr val="accent6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>
                <a:solidFill>
                  <a:schemeClr val="accent6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>
                <a:solidFill>
                  <a:schemeClr val="accent6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>
                <a:solidFill>
                  <a:schemeClr val="accent6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>
                <a:solidFill>
                  <a:schemeClr val="accent6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>
                <a:solidFill>
                  <a:schemeClr val="accent6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>
                <a:solidFill>
                  <a:schemeClr val="accent6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/>
          <p:nvPr/>
        </p:nvSpPr>
        <p:spPr>
          <a:xfrm flipH="1">
            <a:off x="8006760" y="4784086"/>
            <a:ext cx="1137240" cy="147015"/>
          </a:xfrm>
          <a:custGeom>
            <a:avLst/>
            <a:gdLst/>
            <a:ahLst/>
            <a:cxnLst/>
            <a:rect l="l" t="t" r="r" b="b"/>
            <a:pathLst>
              <a:path w="22464" h="2904" extrusionOk="0">
                <a:moveTo>
                  <a:pt x="0" y="0"/>
                </a:moveTo>
                <a:lnTo>
                  <a:pt x="0" y="2659"/>
                </a:lnTo>
                <a:cubicBezTo>
                  <a:pt x="2022" y="2822"/>
                  <a:pt x="4045" y="2903"/>
                  <a:pt x="6066" y="2903"/>
                </a:cubicBezTo>
                <a:cubicBezTo>
                  <a:pt x="11579" y="2903"/>
                  <a:pt x="17073" y="2300"/>
                  <a:pt x="22463" y="1122"/>
                </a:cubicBezTo>
                <a:cubicBezTo>
                  <a:pt x="14951" y="1025"/>
                  <a:pt x="7463" y="65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4"/>
          <p:cNvSpPr/>
          <p:nvPr/>
        </p:nvSpPr>
        <p:spPr>
          <a:xfrm flipH="1">
            <a:off x="5461993" y="4175225"/>
            <a:ext cx="3682007" cy="332961"/>
          </a:xfrm>
          <a:custGeom>
            <a:avLst/>
            <a:gdLst/>
            <a:ahLst/>
            <a:cxnLst/>
            <a:rect l="l" t="t" r="r" b="b"/>
            <a:pathLst>
              <a:path w="72731" h="6577" extrusionOk="0">
                <a:moveTo>
                  <a:pt x="6033" y="0"/>
                </a:moveTo>
                <a:cubicBezTo>
                  <a:pt x="4022" y="0"/>
                  <a:pt x="2008" y="129"/>
                  <a:pt x="0" y="387"/>
                </a:cubicBezTo>
                <a:lnTo>
                  <a:pt x="0" y="5924"/>
                </a:lnTo>
                <a:cubicBezTo>
                  <a:pt x="2212" y="5131"/>
                  <a:pt x="4316" y="4071"/>
                  <a:pt x="6558" y="4071"/>
                </a:cubicBezTo>
                <a:cubicBezTo>
                  <a:pt x="6937" y="4071"/>
                  <a:pt x="7320" y="4101"/>
                  <a:pt x="7707" y="4168"/>
                </a:cubicBezTo>
                <a:cubicBezTo>
                  <a:pt x="9049" y="4387"/>
                  <a:pt x="10171" y="5046"/>
                  <a:pt x="11439" y="5436"/>
                </a:cubicBezTo>
                <a:cubicBezTo>
                  <a:pt x="12854" y="5851"/>
                  <a:pt x="14390" y="5973"/>
                  <a:pt x="15902" y="6070"/>
                </a:cubicBezTo>
                <a:cubicBezTo>
                  <a:pt x="21369" y="6417"/>
                  <a:pt x="26835" y="6576"/>
                  <a:pt x="32316" y="6576"/>
                </a:cubicBezTo>
                <a:cubicBezTo>
                  <a:pt x="33389" y="6576"/>
                  <a:pt x="34462" y="6570"/>
                  <a:pt x="35536" y="6558"/>
                </a:cubicBezTo>
                <a:cubicBezTo>
                  <a:pt x="31390" y="6412"/>
                  <a:pt x="27292" y="5851"/>
                  <a:pt x="23268" y="4826"/>
                </a:cubicBezTo>
                <a:cubicBezTo>
                  <a:pt x="25338" y="4383"/>
                  <a:pt x="27448" y="4225"/>
                  <a:pt x="29580" y="4225"/>
                </a:cubicBezTo>
                <a:cubicBezTo>
                  <a:pt x="34128" y="4225"/>
                  <a:pt x="38774" y="4944"/>
                  <a:pt x="43341" y="5143"/>
                </a:cubicBezTo>
                <a:cubicBezTo>
                  <a:pt x="44191" y="5178"/>
                  <a:pt x="45042" y="5194"/>
                  <a:pt x="45893" y="5194"/>
                </a:cubicBezTo>
                <a:cubicBezTo>
                  <a:pt x="50407" y="5194"/>
                  <a:pt x="54919" y="4749"/>
                  <a:pt x="59414" y="4339"/>
                </a:cubicBezTo>
                <a:cubicBezTo>
                  <a:pt x="63901" y="3900"/>
                  <a:pt x="68462" y="3461"/>
                  <a:pt x="72730" y="2265"/>
                </a:cubicBezTo>
                <a:cubicBezTo>
                  <a:pt x="70452" y="1811"/>
                  <a:pt x="68142" y="1652"/>
                  <a:pt x="65813" y="1652"/>
                </a:cubicBezTo>
                <a:cubicBezTo>
                  <a:pt x="60350" y="1652"/>
                  <a:pt x="54781" y="2528"/>
                  <a:pt x="49275" y="2528"/>
                </a:cubicBezTo>
                <a:cubicBezTo>
                  <a:pt x="48434" y="2528"/>
                  <a:pt x="47593" y="2508"/>
                  <a:pt x="46755" y="2461"/>
                </a:cubicBezTo>
                <a:cubicBezTo>
                  <a:pt x="40531" y="2132"/>
                  <a:pt x="34410" y="350"/>
                  <a:pt x="28276" y="350"/>
                </a:cubicBezTo>
                <a:cubicBezTo>
                  <a:pt x="27128" y="350"/>
                  <a:pt x="25979" y="412"/>
                  <a:pt x="24829" y="558"/>
                </a:cubicBezTo>
                <a:cubicBezTo>
                  <a:pt x="23024" y="802"/>
                  <a:pt x="21268" y="1217"/>
                  <a:pt x="19463" y="1266"/>
                </a:cubicBezTo>
                <a:cubicBezTo>
                  <a:pt x="19310" y="1271"/>
                  <a:pt x="19157" y="1273"/>
                  <a:pt x="19005" y="1273"/>
                </a:cubicBezTo>
                <a:cubicBezTo>
                  <a:pt x="17014" y="1273"/>
                  <a:pt x="15045" y="851"/>
                  <a:pt x="13098" y="534"/>
                </a:cubicBezTo>
                <a:cubicBezTo>
                  <a:pt x="10753" y="178"/>
                  <a:pt x="8395" y="0"/>
                  <a:pt x="60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 txBox="1">
            <a:spLocks noGrp="1"/>
          </p:cNvSpPr>
          <p:nvPr>
            <p:ph type="title" hasCustomPrompt="1"/>
          </p:nvPr>
        </p:nvSpPr>
        <p:spPr>
          <a:xfrm>
            <a:off x="2646888" y="1741812"/>
            <a:ext cx="5211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000"/>
              <a:buNone/>
              <a:defRPr sz="3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1"/>
          </p:nvPr>
        </p:nvSpPr>
        <p:spPr>
          <a:xfrm>
            <a:off x="3180300" y="1486925"/>
            <a:ext cx="3316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6014100" y="3222238"/>
            <a:ext cx="5211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2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43" name="Google Shape;43;p5"/>
          <p:cNvSpPr txBox="1">
            <a:spLocks noGrp="1"/>
          </p:cNvSpPr>
          <p:nvPr>
            <p:ph type="subTitle" idx="3"/>
          </p:nvPr>
        </p:nvSpPr>
        <p:spPr>
          <a:xfrm flipH="1">
            <a:off x="2608800" y="2967763"/>
            <a:ext cx="3316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/>
          <p:nvPr/>
        </p:nvSpPr>
        <p:spPr>
          <a:xfrm>
            <a:off x="6535195" y="157965"/>
            <a:ext cx="1224974" cy="1224937"/>
          </a:xfrm>
          <a:custGeom>
            <a:avLst/>
            <a:gdLst/>
            <a:ahLst/>
            <a:cxnLst/>
            <a:rect l="l" t="t" r="r" b="b"/>
            <a:pathLst>
              <a:path w="15017" h="15017" extrusionOk="0">
                <a:moveTo>
                  <a:pt x="7508" y="1"/>
                </a:moveTo>
                <a:cubicBezTo>
                  <a:pt x="3361" y="1"/>
                  <a:pt x="0" y="3361"/>
                  <a:pt x="0" y="7509"/>
                </a:cubicBezTo>
                <a:cubicBezTo>
                  <a:pt x="0" y="11656"/>
                  <a:pt x="3361" y="15017"/>
                  <a:pt x="7508" y="15017"/>
                </a:cubicBezTo>
                <a:cubicBezTo>
                  <a:pt x="11656" y="15017"/>
                  <a:pt x="15017" y="11656"/>
                  <a:pt x="15017" y="7509"/>
                </a:cubicBezTo>
                <a:cubicBezTo>
                  <a:pt x="15017" y="3361"/>
                  <a:pt x="11656" y="1"/>
                  <a:pt x="7508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" name="Google Shape;45;p5"/>
          <p:cNvGrpSpPr/>
          <p:nvPr/>
        </p:nvGrpSpPr>
        <p:grpSpPr>
          <a:xfrm flipH="1">
            <a:off x="-1722200" y="-1010426"/>
            <a:ext cx="3836329" cy="6843608"/>
            <a:chOff x="6629631" y="-1010426"/>
            <a:chExt cx="3836329" cy="6843608"/>
          </a:xfrm>
        </p:grpSpPr>
        <p:sp>
          <p:nvSpPr>
            <p:cNvPr id="46" name="Google Shape;46;p5"/>
            <p:cNvSpPr/>
            <p:nvPr/>
          </p:nvSpPr>
          <p:spPr>
            <a:xfrm>
              <a:off x="6629631" y="3841003"/>
              <a:ext cx="3156648" cy="1992178"/>
            </a:xfrm>
            <a:custGeom>
              <a:avLst/>
              <a:gdLst/>
              <a:ahLst/>
              <a:cxnLst/>
              <a:rect l="l" t="t" r="r" b="b"/>
              <a:pathLst>
                <a:path w="67152" h="42380" extrusionOk="0">
                  <a:moveTo>
                    <a:pt x="0" y="0"/>
                  </a:moveTo>
                  <a:lnTo>
                    <a:pt x="19260" y="42380"/>
                  </a:lnTo>
                  <a:cubicBezTo>
                    <a:pt x="19260" y="42380"/>
                    <a:pt x="57819" y="34046"/>
                    <a:pt x="57819" y="32913"/>
                  </a:cubicBezTo>
                  <a:cubicBezTo>
                    <a:pt x="57819" y="31780"/>
                    <a:pt x="67151" y="7105"/>
                    <a:pt x="67151" y="7105"/>
                  </a:cubicBezTo>
                  <a:lnTo>
                    <a:pt x="29188" y="5492"/>
                  </a:lnTo>
                  <a:close/>
                </a:path>
              </a:pathLst>
            </a:custGeom>
            <a:solidFill>
              <a:srgbClr val="6B919E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5"/>
            <p:cNvSpPr/>
            <p:nvPr/>
          </p:nvSpPr>
          <p:spPr>
            <a:xfrm>
              <a:off x="7647752" y="4099152"/>
              <a:ext cx="1088647" cy="1289040"/>
            </a:xfrm>
            <a:custGeom>
              <a:avLst/>
              <a:gdLst/>
              <a:ahLst/>
              <a:cxnLst/>
              <a:rect l="l" t="t" r="r" b="b"/>
              <a:pathLst>
                <a:path w="23159" h="27422" extrusionOk="0">
                  <a:moveTo>
                    <a:pt x="7528" y="0"/>
                  </a:moveTo>
                  <a:lnTo>
                    <a:pt x="1" y="27421"/>
                  </a:lnTo>
                  <a:lnTo>
                    <a:pt x="23159" y="250"/>
                  </a:lnTo>
                  <a:close/>
                </a:path>
              </a:pathLst>
            </a:custGeom>
            <a:solidFill>
              <a:srgbClr val="6B919E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>
              <a:off x="6629631" y="-1010426"/>
              <a:ext cx="3836329" cy="5185773"/>
            </a:xfrm>
            <a:custGeom>
              <a:avLst/>
              <a:gdLst/>
              <a:ahLst/>
              <a:cxnLst/>
              <a:rect l="l" t="t" r="r" b="b"/>
              <a:pathLst>
                <a:path w="81611" h="110318" extrusionOk="0">
                  <a:moveTo>
                    <a:pt x="66498" y="0"/>
                  </a:moveTo>
                  <a:lnTo>
                    <a:pt x="42706" y="4513"/>
                  </a:lnTo>
                  <a:lnTo>
                    <a:pt x="30167" y="40075"/>
                  </a:lnTo>
                  <a:lnTo>
                    <a:pt x="20509" y="52422"/>
                  </a:lnTo>
                  <a:lnTo>
                    <a:pt x="20509" y="62081"/>
                  </a:lnTo>
                  <a:lnTo>
                    <a:pt x="7009" y="90366"/>
                  </a:lnTo>
                  <a:lnTo>
                    <a:pt x="0" y="103212"/>
                  </a:lnTo>
                  <a:lnTo>
                    <a:pt x="29188" y="108704"/>
                  </a:lnTo>
                  <a:lnTo>
                    <a:pt x="67132" y="110317"/>
                  </a:lnTo>
                  <a:lnTo>
                    <a:pt x="81610" y="42879"/>
                  </a:lnTo>
                  <a:lnTo>
                    <a:pt x="77751" y="9332"/>
                  </a:lnTo>
                  <a:lnTo>
                    <a:pt x="664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5"/>
            <p:cNvSpPr/>
            <p:nvPr/>
          </p:nvSpPr>
          <p:spPr>
            <a:xfrm>
              <a:off x="7880613" y="-1010426"/>
              <a:ext cx="2585271" cy="5185773"/>
            </a:xfrm>
            <a:custGeom>
              <a:avLst/>
              <a:gdLst/>
              <a:ahLst/>
              <a:cxnLst/>
              <a:rect l="l" t="t" r="r" b="b"/>
              <a:pathLst>
                <a:path w="54997" h="110318" extrusionOk="0">
                  <a:moveTo>
                    <a:pt x="39884" y="0"/>
                  </a:moveTo>
                  <a:lnTo>
                    <a:pt x="28555" y="2151"/>
                  </a:lnTo>
                  <a:lnTo>
                    <a:pt x="1614" y="69762"/>
                  </a:lnTo>
                  <a:lnTo>
                    <a:pt x="19952" y="35639"/>
                  </a:lnTo>
                  <a:lnTo>
                    <a:pt x="22199" y="49580"/>
                  </a:lnTo>
                  <a:lnTo>
                    <a:pt x="16726" y="63368"/>
                  </a:lnTo>
                  <a:lnTo>
                    <a:pt x="1" y="83933"/>
                  </a:lnTo>
                  <a:lnTo>
                    <a:pt x="1" y="83933"/>
                  </a:lnTo>
                  <a:lnTo>
                    <a:pt x="15920" y="74870"/>
                  </a:lnTo>
                  <a:lnTo>
                    <a:pt x="15920" y="88772"/>
                  </a:lnTo>
                  <a:lnTo>
                    <a:pt x="2574" y="108704"/>
                  </a:lnTo>
                  <a:lnTo>
                    <a:pt x="40518" y="110317"/>
                  </a:lnTo>
                  <a:lnTo>
                    <a:pt x="54996" y="42879"/>
                  </a:lnTo>
                  <a:lnTo>
                    <a:pt x="51137" y="9332"/>
                  </a:lnTo>
                  <a:lnTo>
                    <a:pt x="398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5"/>
            <p:cNvSpPr/>
            <p:nvPr/>
          </p:nvSpPr>
          <p:spPr>
            <a:xfrm>
              <a:off x="7880613" y="1320057"/>
              <a:ext cx="1904650" cy="2855142"/>
            </a:xfrm>
            <a:custGeom>
              <a:avLst/>
              <a:gdLst/>
              <a:ahLst/>
              <a:cxnLst/>
              <a:rect l="l" t="t" r="r" b="b"/>
              <a:pathLst>
                <a:path w="40518" h="60738" extrusionOk="0">
                  <a:moveTo>
                    <a:pt x="22199" y="0"/>
                  </a:moveTo>
                  <a:lnTo>
                    <a:pt x="16726" y="13788"/>
                  </a:lnTo>
                  <a:lnTo>
                    <a:pt x="1" y="34353"/>
                  </a:lnTo>
                  <a:lnTo>
                    <a:pt x="1" y="34353"/>
                  </a:lnTo>
                  <a:lnTo>
                    <a:pt x="15920" y="25290"/>
                  </a:lnTo>
                  <a:lnTo>
                    <a:pt x="15920" y="39192"/>
                  </a:lnTo>
                  <a:lnTo>
                    <a:pt x="2574" y="59124"/>
                  </a:lnTo>
                  <a:lnTo>
                    <a:pt x="40518" y="60737"/>
                  </a:lnTo>
                  <a:lnTo>
                    <a:pt x="28804" y="45279"/>
                  </a:lnTo>
                  <a:lnTo>
                    <a:pt x="221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>
              <a:off x="6629631" y="1453644"/>
              <a:ext cx="1224968" cy="2387558"/>
            </a:xfrm>
            <a:custGeom>
              <a:avLst/>
              <a:gdLst/>
              <a:ahLst/>
              <a:cxnLst/>
              <a:rect l="l" t="t" r="r" b="b"/>
              <a:pathLst>
                <a:path w="26059" h="50791" extrusionOk="0">
                  <a:moveTo>
                    <a:pt x="20509" y="0"/>
                  </a:moveTo>
                  <a:lnTo>
                    <a:pt x="20509" y="9659"/>
                  </a:lnTo>
                  <a:lnTo>
                    <a:pt x="0" y="50790"/>
                  </a:lnTo>
                  <a:lnTo>
                    <a:pt x="21469" y="13845"/>
                  </a:lnTo>
                  <a:lnTo>
                    <a:pt x="26058" y="22371"/>
                  </a:lnTo>
                  <a:lnTo>
                    <a:pt x="205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5"/>
          <p:cNvGrpSpPr/>
          <p:nvPr/>
        </p:nvGrpSpPr>
        <p:grpSpPr>
          <a:xfrm flipH="1">
            <a:off x="7141738" y="-1463550"/>
            <a:ext cx="3933823" cy="7834782"/>
            <a:chOff x="-1707550" y="-1463550"/>
            <a:chExt cx="3933823" cy="7834782"/>
          </a:xfrm>
        </p:grpSpPr>
        <p:sp>
          <p:nvSpPr>
            <p:cNvPr id="53" name="Google Shape;53;p5"/>
            <p:cNvSpPr/>
            <p:nvPr/>
          </p:nvSpPr>
          <p:spPr>
            <a:xfrm>
              <a:off x="-362653" y="3055746"/>
              <a:ext cx="2048164" cy="3315486"/>
            </a:xfrm>
            <a:custGeom>
              <a:avLst/>
              <a:gdLst/>
              <a:ahLst/>
              <a:cxnLst/>
              <a:rect l="l" t="t" r="r" b="b"/>
              <a:pathLst>
                <a:path w="43571" h="70531" extrusionOk="0">
                  <a:moveTo>
                    <a:pt x="39327" y="0"/>
                  </a:moveTo>
                  <a:lnTo>
                    <a:pt x="43570" y="16706"/>
                  </a:lnTo>
                  <a:lnTo>
                    <a:pt x="27421" y="70530"/>
                  </a:lnTo>
                  <a:lnTo>
                    <a:pt x="8718" y="59086"/>
                  </a:lnTo>
                  <a:lnTo>
                    <a:pt x="0" y="10274"/>
                  </a:lnTo>
                  <a:lnTo>
                    <a:pt x="27095" y="4186"/>
                  </a:lnTo>
                  <a:close/>
                </a:path>
              </a:pathLst>
            </a:custGeom>
            <a:solidFill>
              <a:srgbClr val="6B919E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5"/>
            <p:cNvSpPr/>
            <p:nvPr/>
          </p:nvSpPr>
          <p:spPr>
            <a:xfrm>
              <a:off x="259219" y="3179415"/>
              <a:ext cx="866583" cy="3191809"/>
            </a:xfrm>
            <a:custGeom>
              <a:avLst/>
              <a:gdLst/>
              <a:ahLst/>
              <a:cxnLst/>
              <a:rect l="l" t="t" r="r" b="b"/>
              <a:pathLst>
                <a:path w="18435" h="67900" extrusionOk="0">
                  <a:moveTo>
                    <a:pt x="18435" y="0"/>
                  </a:moveTo>
                  <a:lnTo>
                    <a:pt x="14191" y="67899"/>
                  </a:lnTo>
                  <a:lnTo>
                    <a:pt x="1" y="21507"/>
                  </a:lnTo>
                  <a:lnTo>
                    <a:pt x="9064" y="2631"/>
                  </a:lnTo>
                  <a:close/>
                </a:path>
              </a:pathLst>
            </a:custGeom>
            <a:solidFill>
              <a:srgbClr val="6B919E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-1707550" y="-1463550"/>
              <a:ext cx="3933823" cy="5304937"/>
            </a:xfrm>
            <a:custGeom>
              <a:avLst/>
              <a:gdLst/>
              <a:ahLst/>
              <a:cxnLst/>
              <a:rect l="l" t="t" r="r" b="b"/>
              <a:pathLst>
                <a:path w="83685" h="112853" extrusionOk="0">
                  <a:moveTo>
                    <a:pt x="58280" y="0"/>
                  </a:moveTo>
                  <a:lnTo>
                    <a:pt x="30628" y="4494"/>
                  </a:lnTo>
                  <a:lnTo>
                    <a:pt x="24196" y="21277"/>
                  </a:lnTo>
                  <a:lnTo>
                    <a:pt x="22275" y="57723"/>
                  </a:lnTo>
                  <a:lnTo>
                    <a:pt x="1" y="112852"/>
                  </a:lnTo>
                  <a:lnTo>
                    <a:pt x="55707" y="100332"/>
                  </a:lnTo>
                  <a:lnTo>
                    <a:pt x="67939" y="96146"/>
                  </a:lnTo>
                  <a:lnTo>
                    <a:pt x="76944" y="74390"/>
                  </a:lnTo>
                  <a:lnTo>
                    <a:pt x="79825" y="49715"/>
                  </a:lnTo>
                  <a:lnTo>
                    <a:pt x="83684" y="15113"/>
                  </a:lnTo>
                  <a:lnTo>
                    <a:pt x="582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685269" y="-1463550"/>
              <a:ext cx="1540859" cy="4766937"/>
            </a:xfrm>
            <a:custGeom>
              <a:avLst/>
              <a:gdLst/>
              <a:ahLst/>
              <a:cxnLst/>
              <a:rect l="l" t="t" r="r" b="b"/>
              <a:pathLst>
                <a:path w="32779" h="101408" extrusionOk="0">
                  <a:moveTo>
                    <a:pt x="7374" y="0"/>
                  </a:moveTo>
                  <a:lnTo>
                    <a:pt x="18818" y="24560"/>
                  </a:lnTo>
                  <a:lnTo>
                    <a:pt x="17033" y="34008"/>
                  </a:lnTo>
                  <a:lnTo>
                    <a:pt x="1594" y="48582"/>
                  </a:lnTo>
                  <a:lnTo>
                    <a:pt x="17033" y="38232"/>
                  </a:lnTo>
                  <a:lnTo>
                    <a:pt x="13480" y="47392"/>
                  </a:lnTo>
                  <a:lnTo>
                    <a:pt x="13480" y="57838"/>
                  </a:lnTo>
                  <a:lnTo>
                    <a:pt x="18818" y="71587"/>
                  </a:lnTo>
                  <a:lnTo>
                    <a:pt x="0" y="101408"/>
                  </a:lnTo>
                  <a:lnTo>
                    <a:pt x="4801" y="100332"/>
                  </a:lnTo>
                  <a:lnTo>
                    <a:pt x="17033" y="96146"/>
                  </a:lnTo>
                  <a:lnTo>
                    <a:pt x="26038" y="74390"/>
                  </a:lnTo>
                  <a:lnTo>
                    <a:pt x="28919" y="49715"/>
                  </a:lnTo>
                  <a:lnTo>
                    <a:pt x="32778" y="15113"/>
                  </a:lnTo>
                  <a:lnTo>
                    <a:pt x="737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5"/>
            <p:cNvSpPr/>
            <p:nvPr/>
          </p:nvSpPr>
          <p:spPr>
            <a:xfrm>
              <a:off x="47087" y="1185577"/>
              <a:ext cx="879275" cy="2261155"/>
            </a:xfrm>
            <a:custGeom>
              <a:avLst/>
              <a:gdLst/>
              <a:ahLst/>
              <a:cxnLst/>
              <a:rect l="l" t="t" r="r" b="b"/>
              <a:pathLst>
                <a:path w="18705" h="48102" extrusionOk="0">
                  <a:moveTo>
                    <a:pt x="18704" y="0"/>
                  </a:moveTo>
                  <a:lnTo>
                    <a:pt x="1" y="48102"/>
                  </a:lnTo>
                  <a:lnTo>
                    <a:pt x="13577" y="45049"/>
                  </a:lnTo>
                  <a:lnTo>
                    <a:pt x="10044" y="33988"/>
                  </a:lnTo>
                  <a:lnTo>
                    <a:pt x="187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685269" y="1901315"/>
              <a:ext cx="884634" cy="1401858"/>
            </a:xfrm>
            <a:custGeom>
              <a:avLst/>
              <a:gdLst/>
              <a:ahLst/>
              <a:cxnLst/>
              <a:rect l="l" t="t" r="r" b="b"/>
              <a:pathLst>
                <a:path w="18819" h="29822" extrusionOk="0">
                  <a:moveTo>
                    <a:pt x="18818" y="1"/>
                  </a:moveTo>
                  <a:lnTo>
                    <a:pt x="0" y="29822"/>
                  </a:lnTo>
                  <a:lnTo>
                    <a:pt x="4801" y="28746"/>
                  </a:lnTo>
                  <a:lnTo>
                    <a:pt x="9371" y="27191"/>
                  </a:lnTo>
                  <a:lnTo>
                    <a:pt x="188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1318892" y="333527"/>
              <a:ext cx="167018" cy="873822"/>
            </a:xfrm>
            <a:custGeom>
              <a:avLst/>
              <a:gdLst/>
              <a:ahLst/>
              <a:cxnLst/>
              <a:rect l="l" t="t" r="r" b="b"/>
              <a:pathLst>
                <a:path w="3553" h="18589" extrusionOk="0">
                  <a:moveTo>
                    <a:pt x="3553" y="0"/>
                  </a:moveTo>
                  <a:lnTo>
                    <a:pt x="0" y="9160"/>
                  </a:lnTo>
                  <a:lnTo>
                    <a:pt x="0" y="18588"/>
                  </a:lnTo>
                  <a:lnTo>
                    <a:pt x="35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5"/>
          <p:cNvSpPr txBox="1">
            <a:spLocks noGrp="1"/>
          </p:cNvSpPr>
          <p:nvPr>
            <p:ph type="title" idx="4"/>
          </p:nvPr>
        </p:nvSpPr>
        <p:spPr>
          <a:xfrm>
            <a:off x="713225" y="537600"/>
            <a:ext cx="4669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61275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7"/>
          <p:cNvSpPr txBox="1">
            <a:spLocks noGrp="1"/>
          </p:cNvSpPr>
          <p:nvPr>
            <p:ph type="subTitle" idx="1"/>
          </p:nvPr>
        </p:nvSpPr>
        <p:spPr>
          <a:xfrm>
            <a:off x="713225" y="1195075"/>
            <a:ext cx="3844800" cy="254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4669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7"/>
          <p:cNvSpPr/>
          <p:nvPr/>
        </p:nvSpPr>
        <p:spPr>
          <a:xfrm>
            <a:off x="6432788" y="215200"/>
            <a:ext cx="3369358" cy="156251"/>
          </a:xfrm>
          <a:custGeom>
            <a:avLst/>
            <a:gdLst/>
            <a:ahLst/>
            <a:cxnLst/>
            <a:rect l="l" t="t" r="r" b="b"/>
            <a:pathLst>
              <a:path w="27537" h="1277" extrusionOk="0">
                <a:moveTo>
                  <a:pt x="17700" y="1"/>
                </a:moveTo>
                <a:cubicBezTo>
                  <a:pt x="17361" y="1"/>
                  <a:pt x="17043" y="52"/>
                  <a:pt x="16757" y="179"/>
                </a:cubicBezTo>
                <a:cubicBezTo>
                  <a:pt x="15931" y="528"/>
                  <a:pt x="13420" y="697"/>
                  <a:pt x="11895" y="697"/>
                </a:cubicBezTo>
                <a:cubicBezTo>
                  <a:pt x="11393" y="697"/>
                  <a:pt x="10999" y="679"/>
                  <a:pt x="10805" y="642"/>
                </a:cubicBezTo>
                <a:cubicBezTo>
                  <a:pt x="10159" y="557"/>
                  <a:pt x="9507" y="514"/>
                  <a:pt x="8854" y="514"/>
                </a:cubicBezTo>
                <a:cubicBezTo>
                  <a:pt x="8202" y="514"/>
                  <a:pt x="7549" y="557"/>
                  <a:pt x="6903" y="642"/>
                </a:cubicBezTo>
                <a:cubicBezTo>
                  <a:pt x="6702" y="673"/>
                  <a:pt x="6467" y="685"/>
                  <a:pt x="6212" y="685"/>
                </a:cubicBezTo>
                <a:cubicBezTo>
                  <a:pt x="5513" y="685"/>
                  <a:pt x="4659" y="600"/>
                  <a:pt x="3912" y="600"/>
                </a:cubicBezTo>
                <a:cubicBezTo>
                  <a:pt x="3638" y="600"/>
                  <a:pt x="3379" y="611"/>
                  <a:pt x="3147" y="642"/>
                </a:cubicBezTo>
                <a:cubicBezTo>
                  <a:pt x="2050" y="789"/>
                  <a:pt x="1" y="1277"/>
                  <a:pt x="1" y="1277"/>
                </a:cubicBezTo>
                <a:lnTo>
                  <a:pt x="27537" y="1277"/>
                </a:lnTo>
                <a:cubicBezTo>
                  <a:pt x="27537" y="1277"/>
                  <a:pt x="22220" y="959"/>
                  <a:pt x="20830" y="642"/>
                </a:cubicBezTo>
                <a:cubicBezTo>
                  <a:pt x="19784" y="408"/>
                  <a:pt x="18659" y="1"/>
                  <a:pt x="177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7"/>
          <p:cNvSpPr/>
          <p:nvPr/>
        </p:nvSpPr>
        <p:spPr>
          <a:xfrm>
            <a:off x="7197177" y="4770151"/>
            <a:ext cx="2836168" cy="242219"/>
          </a:xfrm>
          <a:custGeom>
            <a:avLst/>
            <a:gdLst/>
            <a:ahLst/>
            <a:cxnLst/>
            <a:rect l="l" t="t" r="r" b="b"/>
            <a:pathLst>
              <a:path w="74828" h="6391" extrusionOk="0">
                <a:moveTo>
                  <a:pt x="74828" y="0"/>
                </a:moveTo>
                <a:cubicBezTo>
                  <a:pt x="54536" y="1366"/>
                  <a:pt x="34146" y="1586"/>
                  <a:pt x="13756" y="1781"/>
                </a:cubicBezTo>
                <a:lnTo>
                  <a:pt x="27122" y="3098"/>
                </a:lnTo>
                <a:cubicBezTo>
                  <a:pt x="20189" y="3829"/>
                  <a:pt x="13243" y="4199"/>
                  <a:pt x="6292" y="4199"/>
                </a:cubicBezTo>
                <a:cubicBezTo>
                  <a:pt x="4195" y="4199"/>
                  <a:pt x="2098" y="4166"/>
                  <a:pt x="0" y="4098"/>
                </a:cubicBezTo>
                <a:lnTo>
                  <a:pt x="0" y="4098"/>
                </a:lnTo>
                <a:cubicBezTo>
                  <a:pt x="7559" y="5276"/>
                  <a:pt x="15184" y="5861"/>
                  <a:pt x="22816" y="5861"/>
                </a:cubicBezTo>
                <a:cubicBezTo>
                  <a:pt x="26561" y="5861"/>
                  <a:pt x="30307" y="5720"/>
                  <a:pt x="34048" y="5439"/>
                </a:cubicBezTo>
                <a:cubicBezTo>
                  <a:pt x="37487" y="5171"/>
                  <a:pt x="40926" y="4805"/>
                  <a:pt x="44390" y="4659"/>
                </a:cubicBezTo>
                <a:cubicBezTo>
                  <a:pt x="45675" y="4602"/>
                  <a:pt x="46963" y="4578"/>
                  <a:pt x="48252" y="4578"/>
                </a:cubicBezTo>
                <a:cubicBezTo>
                  <a:pt x="51364" y="4578"/>
                  <a:pt x="54480" y="4716"/>
                  <a:pt x="57584" y="4854"/>
                </a:cubicBezTo>
                <a:cubicBezTo>
                  <a:pt x="63340" y="5098"/>
                  <a:pt x="69243" y="5366"/>
                  <a:pt x="74828" y="6390"/>
                </a:cubicBezTo>
                <a:lnTo>
                  <a:pt x="74828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0" y="4779400"/>
            <a:ext cx="2473945" cy="223717"/>
          </a:xfrm>
          <a:custGeom>
            <a:avLst/>
            <a:gdLst/>
            <a:ahLst/>
            <a:cxnLst/>
            <a:rect l="l" t="t" r="r" b="b"/>
            <a:pathLst>
              <a:path w="72731" h="6577" extrusionOk="0">
                <a:moveTo>
                  <a:pt x="6033" y="0"/>
                </a:moveTo>
                <a:cubicBezTo>
                  <a:pt x="4022" y="0"/>
                  <a:pt x="2008" y="129"/>
                  <a:pt x="0" y="387"/>
                </a:cubicBezTo>
                <a:lnTo>
                  <a:pt x="0" y="5924"/>
                </a:lnTo>
                <a:cubicBezTo>
                  <a:pt x="2212" y="5131"/>
                  <a:pt x="4316" y="4071"/>
                  <a:pt x="6558" y="4071"/>
                </a:cubicBezTo>
                <a:cubicBezTo>
                  <a:pt x="6937" y="4071"/>
                  <a:pt x="7320" y="4101"/>
                  <a:pt x="7707" y="4168"/>
                </a:cubicBezTo>
                <a:cubicBezTo>
                  <a:pt x="9049" y="4387"/>
                  <a:pt x="10171" y="5046"/>
                  <a:pt x="11439" y="5436"/>
                </a:cubicBezTo>
                <a:cubicBezTo>
                  <a:pt x="12854" y="5851"/>
                  <a:pt x="14390" y="5973"/>
                  <a:pt x="15902" y="6070"/>
                </a:cubicBezTo>
                <a:cubicBezTo>
                  <a:pt x="21369" y="6417"/>
                  <a:pt x="26835" y="6576"/>
                  <a:pt x="32316" y="6576"/>
                </a:cubicBezTo>
                <a:cubicBezTo>
                  <a:pt x="33389" y="6576"/>
                  <a:pt x="34462" y="6570"/>
                  <a:pt x="35536" y="6558"/>
                </a:cubicBezTo>
                <a:cubicBezTo>
                  <a:pt x="31390" y="6412"/>
                  <a:pt x="27292" y="5851"/>
                  <a:pt x="23268" y="4826"/>
                </a:cubicBezTo>
                <a:cubicBezTo>
                  <a:pt x="25338" y="4383"/>
                  <a:pt x="27448" y="4225"/>
                  <a:pt x="29580" y="4225"/>
                </a:cubicBezTo>
                <a:cubicBezTo>
                  <a:pt x="34128" y="4225"/>
                  <a:pt x="38774" y="4944"/>
                  <a:pt x="43341" y="5143"/>
                </a:cubicBezTo>
                <a:cubicBezTo>
                  <a:pt x="44191" y="5178"/>
                  <a:pt x="45042" y="5194"/>
                  <a:pt x="45893" y="5194"/>
                </a:cubicBezTo>
                <a:cubicBezTo>
                  <a:pt x="50407" y="5194"/>
                  <a:pt x="54919" y="4749"/>
                  <a:pt x="59414" y="4339"/>
                </a:cubicBezTo>
                <a:cubicBezTo>
                  <a:pt x="63901" y="3900"/>
                  <a:pt x="68462" y="3461"/>
                  <a:pt x="72730" y="2265"/>
                </a:cubicBezTo>
                <a:cubicBezTo>
                  <a:pt x="70452" y="1811"/>
                  <a:pt x="68142" y="1652"/>
                  <a:pt x="65813" y="1652"/>
                </a:cubicBezTo>
                <a:cubicBezTo>
                  <a:pt x="60350" y="1652"/>
                  <a:pt x="54781" y="2528"/>
                  <a:pt x="49275" y="2528"/>
                </a:cubicBezTo>
                <a:cubicBezTo>
                  <a:pt x="48434" y="2528"/>
                  <a:pt x="47593" y="2508"/>
                  <a:pt x="46755" y="2461"/>
                </a:cubicBezTo>
                <a:cubicBezTo>
                  <a:pt x="40531" y="2132"/>
                  <a:pt x="34410" y="350"/>
                  <a:pt x="28276" y="350"/>
                </a:cubicBezTo>
                <a:cubicBezTo>
                  <a:pt x="27128" y="350"/>
                  <a:pt x="25979" y="412"/>
                  <a:pt x="24829" y="558"/>
                </a:cubicBezTo>
                <a:cubicBezTo>
                  <a:pt x="23024" y="802"/>
                  <a:pt x="21268" y="1217"/>
                  <a:pt x="19463" y="1266"/>
                </a:cubicBezTo>
                <a:cubicBezTo>
                  <a:pt x="19310" y="1271"/>
                  <a:pt x="19157" y="1273"/>
                  <a:pt x="19005" y="1273"/>
                </a:cubicBezTo>
                <a:cubicBezTo>
                  <a:pt x="17014" y="1273"/>
                  <a:pt x="15045" y="851"/>
                  <a:pt x="13098" y="534"/>
                </a:cubicBezTo>
                <a:cubicBezTo>
                  <a:pt x="10753" y="178"/>
                  <a:pt x="8395" y="0"/>
                  <a:pt x="60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"/>
          <p:cNvSpPr/>
          <p:nvPr/>
        </p:nvSpPr>
        <p:spPr>
          <a:xfrm>
            <a:off x="-8375" y="590401"/>
            <a:ext cx="9160743" cy="4546101"/>
          </a:xfrm>
          <a:custGeom>
            <a:avLst/>
            <a:gdLst/>
            <a:ahLst/>
            <a:cxnLst/>
            <a:rect l="l" t="t" r="r" b="b"/>
            <a:pathLst>
              <a:path w="208483" h="100173" extrusionOk="0">
                <a:moveTo>
                  <a:pt x="0" y="1"/>
                </a:moveTo>
                <a:lnTo>
                  <a:pt x="208482" y="1"/>
                </a:lnTo>
                <a:lnTo>
                  <a:pt x="208482" y="100172"/>
                </a:lnTo>
                <a:lnTo>
                  <a:pt x="0" y="100172"/>
                </a:lnTo>
                <a:close/>
              </a:path>
            </a:pathLst>
          </a:custGeom>
          <a:gradFill>
            <a:gsLst>
              <a:gs pos="0">
                <a:srgbClr val="D0F3FF"/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9"/>
          <p:cNvSpPr txBox="1">
            <a:spLocks noGrp="1"/>
          </p:cNvSpPr>
          <p:nvPr>
            <p:ph type="title" hasCustomPrompt="1"/>
          </p:nvPr>
        </p:nvSpPr>
        <p:spPr>
          <a:xfrm flipH="1">
            <a:off x="5586363" y="1888650"/>
            <a:ext cx="10653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8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8" name="Google Shape;108;p9"/>
          <p:cNvSpPr txBox="1">
            <a:spLocks noGrp="1"/>
          </p:cNvSpPr>
          <p:nvPr>
            <p:ph type="title" idx="2"/>
          </p:nvPr>
        </p:nvSpPr>
        <p:spPr>
          <a:xfrm flipH="1">
            <a:off x="2187538" y="1855875"/>
            <a:ext cx="2706300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ubTitle" idx="1"/>
          </p:nvPr>
        </p:nvSpPr>
        <p:spPr>
          <a:xfrm flipH="1">
            <a:off x="2370825" y="2313228"/>
            <a:ext cx="2339700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9"/>
          <p:cNvSpPr/>
          <p:nvPr/>
        </p:nvSpPr>
        <p:spPr>
          <a:xfrm>
            <a:off x="-17200" y="2889145"/>
            <a:ext cx="9161003" cy="2254359"/>
          </a:xfrm>
          <a:custGeom>
            <a:avLst/>
            <a:gdLst/>
            <a:ahLst/>
            <a:cxnLst/>
            <a:rect l="l" t="t" r="r" b="b"/>
            <a:pathLst>
              <a:path w="285234" h="65169" extrusionOk="0">
                <a:moveTo>
                  <a:pt x="285233" y="65168"/>
                </a:moveTo>
                <a:lnTo>
                  <a:pt x="274" y="65168"/>
                </a:lnTo>
                <a:lnTo>
                  <a:pt x="213" y="53071"/>
                </a:lnTo>
                <a:lnTo>
                  <a:pt x="152" y="41916"/>
                </a:lnTo>
                <a:lnTo>
                  <a:pt x="61" y="29484"/>
                </a:lnTo>
                <a:lnTo>
                  <a:pt x="0" y="18572"/>
                </a:lnTo>
                <a:lnTo>
                  <a:pt x="0" y="17265"/>
                </a:lnTo>
                <a:cubicBezTo>
                  <a:pt x="0" y="17265"/>
                  <a:pt x="69485" y="32645"/>
                  <a:pt x="163590" y="23557"/>
                </a:cubicBezTo>
                <a:cubicBezTo>
                  <a:pt x="165778" y="23344"/>
                  <a:pt x="167906" y="23131"/>
                  <a:pt x="170003" y="22919"/>
                </a:cubicBezTo>
                <a:lnTo>
                  <a:pt x="170733" y="22827"/>
                </a:lnTo>
                <a:cubicBezTo>
                  <a:pt x="245749" y="15228"/>
                  <a:pt x="271859" y="6839"/>
                  <a:pt x="280674" y="2675"/>
                </a:cubicBezTo>
                <a:cubicBezTo>
                  <a:pt x="284200" y="1003"/>
                  <a:pt x="284960" y="0"/>
                  <a:pt x="284960" y="0"/>
                </a:cubicBezTo>
                <a:close/>
              </a:path>
            </a:pathLst>
          </a:custGeom>
          <a:solidFill>
            <a:srgbClr val="6B919E">
              <a:alpha val="458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9"/>
          <p:cNvGrpSpPr/>
          <p:nvPr/>
        </p:nvGrpSpPr>
        <p:grpSpPr>
          <a:xfrm>
            <a:off x="6867325" y="2189775"/>
            <a:ext cx="2276675" cy="2953725"/>
            <a:chOff x="5092300" y="2272350"/>
            <a:chExt cx="2276675" cy="2953725"/>
          </a:xfrm>
        </p:grpSpPr>
        <p:grpSp>
          <p:nvGrpSpPr>
            <p:cNvPr id="112" name="Google Shape;112;p9"/>
            <p:cNvGrpSpPr/>
            <p:nvPr/>
          </p:nvGrpSpPr>
          <p:grpSpPr>
            <a:xfrm>
              <a:off x="5534575" y="2272350"/>
              <a:ext cx="1834400" cy="1554000"/>
              <a:chOff x="5534575" y="2272350"/>
              <a:chExt cx="1834400" cy="1554000"/>
            </a:xfrm>
          </p:grpSpPr>
          <p:sp>
            <p:nvSpPr>
              <p:cNvPr id="113" name="Google Shape;113;p9"/>
              <p:cNvSpPr/>
              <p:nvPr/>
            </p:nvSpPr>
            <p:spPr>
              <a:xfrm>
                <a:off x="5534575" y="2272350"/>
                <a:ext cx="1834400" cy="1554000"/>
              </a:xfrm>
              <a:custGeom>
                <a:avLst/>
                <a:gdLst/>
                <a:ahLst/>
                <a:cxnLst/>
                <a:rect l="l" t="t" r="r" b="b"/>
                <a:pathLst>
                  <a:path w="73376" h="62160" extrusionOk="0">
                    <a:moveTo>
                      <a:pt x="73375" y="1"/>
                    </a:moveTo>
                    <a:cubicBezTo>
                      <a:pt x="73375" y="1"/>
                      <a:pt x="65016" y="4499"/>
                      <a:pt x="54500" y="4621"/>
                    </a:cubicBezTo>
                    <a:cubicBezTo>
                      <a:pt x="43983" y="4773"/>
                      <a:pt x="34925" y="5806"/>
                      <a:pt x="32615" y="7083"/>
                    </a:cubicBezTo>
                    <a:cubicBezTo>
                      <a:pt x="30305" y="8360"/>
                      <a:pt x="31156" y="9879"/>
                      <a:pt x="31247" y="11004"/>
                    </a:cubicBezTo>
                    <a:cubicBezTo>
                      <a:pt x="31308" y="12159"/>
                      <a:pt x="27447" y="11399"/>
                      <a:pt x="24438" y="14196"/>
                    </a:cubicBezTo>
                    <a:cubicBezTo>
                      <a:pt x="21429" y="16962"/>
                      <a:pt x="23952" y="18238"/>
                      <a:pt x="19271" y="18877"/>
                    </a:cubicBezTo>
                    <a:cubicBezTo>
                      <a:pt x="14590" y="19484"/>
                      <a:pt x="21885" y="24834"/>
                      <a:pt x="21885" y="24834"/>
                    </a:cubicBezTo>
                    <a:cubicBezTo>
                      <a:pt x="21885" y="24834"/>
                      <a:pt x="14772" y="28178"/>
                      <a:pt x="12797" y="29393"/>
                    </a:cubicBezTo>
                    <a:cubicBezTo>
                      <a:pt x="10821" y="30579"/>
                      <a:pt x="14560" y="33193"/>
                      <a:pt x="15228" y="34196"/>
                    </a:cubicBezTo>
                    <a:cubicBezTo>
                      <a:pt x="15867" y="35199"/>
                      <a:pt x="7721" y="36840"/>
                      <a:pt x="5076" y="39576"/>
                    </a:cubicBezTo>
                    <a:cubicBezTo>
                      <a:pt x="2432" y="42281"/>
                      <a:pt x="0" y="48634"/>
                      <a:pt x="0" y="48634"/>
                    </a:cubicBezTo>
                    <a:lnTo>
                      <a:pt x="1489" y="59333"/>
                    </a:lnTo>
                    <a:lnTo>
                      <a:pt x="5866" y="62160"/>
                    </a:lnTo>
                    <a:lnTo>
                      <a:pt x="51004" y="52676"/>
                    </a:lnTo>
                    <a:lnTo>
                      <a:pt x="72828" y="4763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14" name="Google Shape;114;p9"/>
              <p:cNvGrpSpPr/>
              <p:nvPr/>
            </p:nvGrpSpPr>
            <p:grpSpPr>
              <a:xfrm>
                <a:off x="5871200" y="2462325"/>
                <a:ext cx="1493200" cy="963575"/>
                <a:chOff x="5871200" y="2462325"/>
                <a:chExt cx="1493200" cy="963575"/>
              </a:xfrm>
            </p:grpSpPr>
            <p:sp>
              <p:nvSpPr>
                <p:cNvPr id="115" name="Google Shape;115;p9"/>
                <p:cNvSpPr/>
                <p:nvPr/>
              </p:nvSpPr>
              <p:spPr>
                <a:xfrm>
                  <a:off x="6340800" y="2462325"/>
                  <a:ext cx="1021325" cy="13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53" h="5442" extrusionOk="0">
                      <a:moveTo>
                        <a:pt x="974" y="1642"/>
                      </a:moveTo>
                      <a:cubicBezTo>
                        <a:pt x="974" y="1642"/>
                        <a:pt x="2554" y="3679"/>
                        <a:pt x="15624" y="4560"/>
                      </a:cubicBezTo>
                      <a:cubicBezTo>
                        <a:pt x="28694" y="5442"/>
                        <a:pt x="40731" y="2524"/>
                        <a:pt x="40731" y="2524"/>
                      </a:cubicBezTo>
                      <a:lnTo>
                        <a:pt x="40853" y="1"/>
                      </a:lnTo>
                      <a:cubicBezTo>
                        <a:pt x="40853" y="1"/>
                        <a:pt x="25290" y="3466"/>
                        <a:pt x="15594" y="2372"/>
                      </a:cubicBezTo>
                      <a:cubicBezTo>
                        <a:pt x="5898" y="1277"/>
                        <a:pt x="1521" y="609"/>
                        <a:pt x="974" y="609"/>
                      </a:cubicBezTo>
                      <a:cubicBezTo>
                        <a:pt x="396" y="609"/>
                        <a:pt x="1" y="1065"/>
                        <a:pt x="974" y="164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6;p9"/>
                <p:cNvSpPr/>
                <p:nvPr/>
              </p:nvSpPr>
              <p:spPr>
                <a:xfrm>
                  <a:off x="6281550" y="2570225"/>
                  <a:ext cx="1082850" cy="241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314" h="9667" extrusionOk="0">
                      <a:moveTo>
                        <a:pt x="2006" y="396"/>
                      </a:moveTo>
                      <a:cubicBezTo>
                        <a:pt x="2006" y="396"/>
                        <a:pt x="2189" y="1217"/>
                        <a:pt x="11885" y="3405"/>
                      </a:cubicBezTo>
                      <a:cubicBezTo>
                        <a:pt x="21581" y="5594"/>
                        <a:pt x="36961" y="1794"/>
                        <a:pt x="37235" y="3405"/>
                      </a:cubicBezTo>
                      <a:cubicBezTo>
                        <a:pt x="37539" y="5016"/>
                        <a:pt x="21763" y="6171"/>
                        <a:pt x="16900" y="5503"/>
                      </a:cubicBezTo>
                      <a:cubicBezTo>
                        <a:pt x="12067" y="4834"/>
                        <a:pt x="11034" y="7296"/>
                        <a:pt x="23374" y="7296"/>
                      </a:cubicBezTo>
                      <a:cubicBezTo>
                        <a:pt x="35715" y="7296"/>
                        <a:pt x="43314" y="5320"/>
                        <a:pt x="43314" y="5320"/>
                      </a:cubicBezTo>
                      <a:lnTo>
                        <a:pt x="43314" y="7904"/>
                      </a:lnTo>
                      <a:cubicBezTo>
                        <a:pt x="43314" y="7904"/>
                        <a:pt x="20456" y="9667"/>
                        <a:pt x="15319" y="8816"/>
                      </a:cubicBezTo>
                      <a:cubicBezTo>
                        <a:pt x="10152" y="7965"/>
                        <a:pt x="8936" y="7387"/>
                        <a:pt x="8936" y="6627"/>
                      </a:cubicBezTo>
                      <a:cubicBezTo>
                        <a:pt x="8936" y="5867"/>
                        <a:pt x="11702" y="5107"/>
                        <a:pt x="11702" y="5107"/>
                      </a:cubicBezTo>
                      <a:cubicBezTo>
                        <a:pt x="11702" y="5107"/>
                        <a:pt x="3982" y="2554"/>
                        <a:pt x="2006" y="1703"/>
                      </a:cubicBezTo>
                      <a:cubicBezTo>
                        <a:pt x="0" y="852"/>
                        <a:pt x="1307" y="1"/>
                        <a:pt x="2006" y="396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7;p9"/>
                <p:cNvSpPr/>
                <p:nvPr/>
              </p:nvSpPr>
              <p:spPr>
                <a:xfrm>
                  <a:off x="6158425" y="2623425"/>
                  <a:ext cx="1203700" cy="314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48" h="12585" extrusionOk="0">
                      <a:moveTo>
                        <a:pt x="1612" y="517"/>
                      </a:moveTo>
                      <a:cubicBezTo>
                        <a:pt x="1612" y="517"/>
                        <a:pt x="2737" y="3952"/>
                        <a:pt x="12828" y="6931"/>
                      </a:cubicBezTo>
                      <a:cubicBezTo>
                        <a:pt x="22889" y="9910"/>
                        <a:pt x="48148" y="7448"/>
                        <a:pt x="48148" y="7448"/>
                      </a:cubicBezTo>
                      <a:lnTo>
                        <a:pt x="48148" y="8876"/>
                      </a:lnTo>
                      <a:cubicBezTo>
                        <a:pt x="48148" y="8876"/>
                        <a:pt x="31704" y="12584"/>
                        <a:pt x="16415" y="8876"/>
                      </a:cubicBezTo>
                      <a:cubicBezTo>
                        <a:pt x="1126" y="5168"/>
                        <a:pt x="1126" y="2432"/>
                        <a:pt x="548" y="1551"/>
                      </a:cubicBezTo>
                      <a:cubicBezTo>
                        <a:pt x="1" y="700"/>
                        <a:pt x="1308" y="1"/>
                        <a:pt x="1612" y="517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8;p9"/>
                <p:cNvSpPr/>
                <p:nvPr/>
              </p:nvSpPr>
              <p:spPr>
                <a:xfrm>
                  <a:off x="6032300" y="2686500"/>
                  <a:ext cx="1329825" cy="388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193" h="15533" extrusionOk="0">
                      <a:moveTo>
                        <a:pt x="9605" y="5320"/>
                      </a:moveTo>
                      <a:cubicBezTo>
                        <a:pt x="9605" y="5320"/>
                        <a:pt x="22311" y="9970"/>
                        <a:pt x="36293" y="10153"/>
                      </a:cubicBezTo>
                      <a:cubicBezTo>
                        <a:pt x="50244" y="10335"/>
                        <a:pt x="53193" y="8724"/>
                        <a:pt x="53193" y="8724"/>
                      </a:cubicBezTo>
                      <a:lnTo>
                        <a:pt x="53193" y="10153"/>
                      </a:lnTo>
                      <a:cubicBezTo>
                        <a:pt x="53193" y="10153"/>
                        <a:pt x="50153" y="11460"/>
                        <a:pt x="42949" y="11551"/>
                      </a:cubicBezTo>
                      <a:cubicBezTo>
                        <a:pt x="35715" y="11642"/>
                        <a:pt x="38937" y="13071"/>
                        <a:pt x="45016" y="13071"/>
                      </a:cubicBezTo>
                      <a:lnTo>
                        <a:pt x="53193" y="13071"/>
                      </a:lnTo>
                      <a:lnTo>
                        <a:pt x="53193" y="14499"/>
                      </a:lnTo>
                      <a:cubicBezTo>
                        <a:pt x="53193" y="14499"/>
                        <a:pt x="43314" y="15533"/>
                        <a:pt x="39697" y="14499"/>
                      </a:cubicBezTo>
                      <a:cubicBezTo>
                        <a:pt x="36110" y="13466"/>
                        <a:pt x="39697" y="12523"/>
                        <a:pt x="35989" y="11551"/>
                      </a:cubicBezTo>
                      <a:cubicBezTo>
                        <a:pt x="32311" y="10609"/>
                        <a:pt x="25958" y="10669"/>
                        <a:pt x="21733" y="10122"/>
                      </a:cubicBezTo>
                      <a:cubicBezTo>
                        <a:pt x="17478" y="9575"/>
                        <a:pt x="3982" y="5806"/>
                        <a:pt x="2006" y="2918"/>
                      </a:cubicBezTo>
                      <a:cubicBezTo>
                        <a:pt x="0" y="0"/>
                        <a:pt x="6930" y="4469"/>
                        <a:pt x="9605" y="532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9" name="Google Shape;119;p9"/>
                <p:cNvSpPr/>
                <p:nvPr/>
              </p:nvSpPr>
              <p:spPr>
                <a:xfrm>
                  <a:off x="6099175" y="2886350"/>
                  <a:ext cx="897450" cy="244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898" h="9788" extrusionOk="0">
                      <a:moveTo>
                        <a:pt x="1216" y="1"/>
                      </a:moveTo>
                      <a:cubicBezTo>
                        <a:pt x="1216" y="1"/>
                        <a:pt x="4073" y="3678"/>
                        <a:pt x="15745" y="5685"/>
                      </a:cubicBezTo>
                      <a:cubicBezTo>
                        <a:pt x="27447" y="7660"/>
                        <a:pt x="33739" y="7295"/>
                        <a:pt x="34803" y="8147"/>
                      </a:cubicBezTo>
                      <a:cubicBezTo>
                        <a:pt x="35897" y="8998"/>
                        <a:pt x="19241" y="9788"/>
                        <a:pt x="12006" y="6718"/>
                      </a:cubicBezTo>
                      <a:cubicBezTo>
                        <a:pt x="4803" y="3678"/>
                        <a:pt x="0" y="4043"/>
                        <a:pt x="121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120;p9"/>
                <p:cNvSpPr/>
                <p:nvPr/>
              </p:nvSpPr>
              <p:spPr>
                <a:xfrm>
                  <a:off x="5871200" y="3019325"/>
                  <a:ext cx="1493200" cy="25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28" h="10336" extrusionOk="0">
                      <a:moveTo>
                        <a:pt x="2128" y="639"/>
                      </a:moveTo>
                      <a:cubicBezTo>
                        <a:pt x="2128" y="639"/>
                        <a:pt x="7903" y="5806"/>
                        <a:pt x="22584" y="7144"/>
                      </a:cubicBezTo>
                      <a:cubicBezTo>
                        <a:pt x="37235" y="8481"/>
                        <a:pt x="59637" y="8299"/>
                        <a:pt x="59637" y="8299"/>
                      </a:cubicBezTo>
                      <a:lnTo>
                        <a:pt x="59728" y="10335"/>
                      </a:lnTo>
                      <a:cubicBezTo>
                        <a:pt x="59728" y="10335"/>
                        <a:pt x="31460" y="9910"/>
                        <a:pt x="20457" y="8299"/>
                      </a:cubicBezTo>
                      <a:cubicBezTo>
                        <a:pt x="9484" y="6718"/>
                        <a:pt x="2280" y="2402"/>
                        <a:pt x="1125" y="1217"/>
                      </a:cubicBezTo>
                      <a:cubicBezTo>
                        <a:pt x="0" y="1"/>
                        <a:pt x="2128" y="639"/>
                        <a:pt x="2128" y="63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121;p9"/>
                <p:cNvSpPr/>
                <p:nvPr/>
              </p:nvSpPr>
              <p:spPr>
                <a:xfrm>
                  <a:off x="5907675" y="3182700"/>
                  <a:ext cx="905050" cy="243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202" h="9728" extrusionOk="0">
                      <a:moveTo>
                        <a:pt x="669" y="1"/>
                      </a:moveTo>
                      <a:cubicBezTo>
                        <a:pt x="669" y="1"/>
                        <a:pt x="6383" y="2797"/>
                        <a:pt x="16627" y="4591"/>
                      </a:cubicBezTo>
                      <a:cubicBezTo>
                        <a:pt x="23101" y="5685"/>
                        <a:pt x="29636" y="6414"/>
                        <a:pt x="36202" y="6749"/>
                      </a:cubicBezTo>
                      <a:cubicBezTo>
                        <a:pt x="36202" y="6749"/>
                        <a:pt x="23618" y="9727"/>
                        <a:pt x="16779" y="7752"/>
                      </a:cubicBezTo>
                      <a:cubicBezTo>
                        <a:pt x="9940" y="5746"/>
                        <a:pt x="0" y="2463"/>
                        <a:pt x="669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22" name="Google Shape;122;p9"/>
            <p:cNvSpPr/>
            <p:nvPr/>
          </p:nvSpPr>
          <p:spPr>
            <a:xfrm>
              <a:off x="5424375" y="3333925"/>
              <a:ext cx="1937750" cy="1393675"/>
            </a:xfrm>
            <a:custGeom>
              <a:avLst/>
              <a:gdLst/>
              <a:ahLst/>
              <a:cxnLst/>
              <a:rect l="l" t="t" r="r" b="b"/>
              <a:pathLst>
                <a:path w="77510" h="55747" extrusionOk="0">
                  <a:moveTo>
                    <a:pt x="77510" y="2007"/>
                  </a:moveTo>
                  <a:cubicBezTo>
                    <a:pt x="77510" y="2007"/>
                    <a:pt x="61734" y="1"/>
                    <a:pt x="55686" y="2007"/>
                  </a:cubicBezTo>
                  <a:cubicBezTo>
                    <a:pt x="49637" y="4043"/>
                    <a:pt x="49242" y="4438"/>
                    <a:pt x="42220" y="4438"/>
                  </a:cubicBezTo>
                  <a:cubicBezTo>
                    <a:pt x="35229" y="4438"/>
                    <a:pt x="32463" y="5441"/>
                    <a:pt x="24712" y="10061"/>
                  </a:cubicBezTo>
                  <a:cubicBezTo>
                    <a:pt x="16961" y="14712"/>
                    <a:pt x="7843" y="15198"/>
                    <a:pt x="3922" y="19271"/>
                  </a:cubicBezTo>
                  <a:cubicBezTo>
                    <a:pt x="1" y="23344"/>
                    <a:pt x="8603" y="22554"/>
                    <a:pt x="7235" y="24165"/>
                  </a:cubicBezTo>
                  <a:cubicBezTo>
                    <a:pt x="5837" y="25746"/>
                    <a:pt x="1429" y="26353"/>
                    <a:pt x="1976" y="28998"/>
                  </a:cubicBezTo>
                  <a:cubicBezTo>
                    <a:pt x="2524" y="31612"/>
                    <a:pt x="6080" y="30609"/>
                    <a:pt x="6080" y="32220"/>
                  </a:cubicBezTo>
                  <a:cubicBezTo>
                    <a:pt x="6080" y="33800"/>
                    <a:pt x="305" y="34621"/>
                    <a:pt x="548" y="36840"/>
                  </a:cubicBezTo>
                  <a:cubicBezTo>
                    <a:pt x="761" y="39059"/>
                    <a:pt x="1520" y="39454"/>
                    <a:pt x="3922" y="39667"/>
                  </a:cubicBezTo>
                  <a:cubicBezTo>
                    <a:pt x="6323" y="39849"/>
                    <a:pt x="2979" y="42129"/>
                    <a:pt x="1855" y="44378"/>
                  </a:cubicBezTo>
                  <a:cubicBezTo>
                    <a:pt x="761" y="46627"/>
                    <a:pt x="2280" y="51551"/>
                    <a:pt x="7235" y="53649"/>
                  </a:cubicBezTo>
                  <a:cubicBezTo>
                    <a:pt x="12159" y="55746"/>
                    <a:pt x="21794" y="53558"/>
                    <a:pt x="21916" y="53649"/>
                  </a:cubicBezTo>
                  <a:cubicBezTo>
                    <a:pt x="22038" y="53740"/>
                    <a:pt x="77510" y="46202"/>
                    <a:pt x="77510" y="4620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9"/>
            <p:cNvSpPr/>
            <p:nvPr/>
          </p:nvSpPr>
          <p:spPr>
            <a:xfrm>
              <a:off x="5092300" y="4490475"/>
              <a:ext cx="430125" cy="683175"/>
            </a:xfrm>
            <a:custGeom>
              <a:avLst/>
              <a:gdLst/>
              <a:ahLst/>
              <a:cxnLst/>
              <a:rect l="l" t="t" r="r" b="b"/>
              <a:pathLst>
                <a:path w="17205" h="27327" extrusionOk="0">
                  <a:moveTo>
                    <a:pt x="1429" y="1"/>
                  </a:moveTo>
                  <a:cubicBezTo>
                    <a:pt x="244" y="1672"/>
                    <a:pt x="1" y="4043"/>
                    <a:pt x="943" y="6384"/>
                  </a:cubicBezTo>
                  <a:cubicBezTo>
                    <a:pt x="1885" y="8724"/>
                    <a:pt x="3314" y="8359"/>
                    <a:pt x="2949" y="11429"/>
                  </a:cubicBezTo>
                  <a:cubicBezTo>
                    <a:pt x="2615" y="14499"/>
                    <a:pt x="4955" y="16080"/>
                    <a:pt x="10031" y="18724"/>
                  </a:cubicBezTo>
                  <a:cubicBezTo>
                    <a:pt x="15351" y="21521"/>
                    <a:pt x="14621" y="27326"/>
                    <a:pt x="14621" y="27326"/>
                  </a:cubicBezTo>
                  <a:lnTo>
                    <a:pt x="17205" y="22098"/>
                  </a:lnTo>
                  <a:cubicBezTo>
                    <a:pt x="14591" y="20882"/>
                    <a:pt x="14165" y="17326"/>
                    <a:pt x="11794" y="14317"/>
                  </a:cubicBezTo>
                  <a:cubicBezTo>
                    <a:pt x="9393" y="11308"/>
                    <a:pt x="6141" y="14317"/>
                    <a:pt x="6019" y="10791"/>
                  </a:cubicBezTo>
                  <a:cubicBezTo>
                    <a:pt x="5928" y="8481"/>
                    <a:pt x="6262" y="5776"/>
                    <a:pt x="3770" y="4864"/>
                  </a:cubicBezTo>
                  <a:cubicBezTo>
                    <a:pt x="1308" y="3952"/>
                    <a:pt x="1429" y="1"/>
                    <a:pt x="14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>
              <a:off x="5947950" y="3545925"/>
              <a:ext cx="434675" cy="785000"/>
            </a:xfrm>
            <a:custGeom>
              <a:avLst/>
              <a:gdLst/>
              <a:ahLst/>
              <a:cxnLst/>
              <a:rect l="l" t="t" r="r" b="b"/>
              <a:pathLst>
                <a:path w="17387" h="31400" extrusionOk="0">
                  <a:moveTo>
                    <a:pt x="17387" y="27630"/>
                  </a:moveTo>
                  <a:cubicBezTo>
                    <a:pt x="17387" y="27630"/>
                    <a:pt x="12827" y="24044"/>
                    <a:pt x="12979" y="20244"/>
                  </a:cubicBezTo>
                  <a:cubicBezTo>
                    <a:pt x="13131" y="16445"/>
                    <a:pt x="8602" y="15107"/>
                    <a:pt x="9271" y="11217"/>
                  </a:cubicBezTo>
                  <a:cubicBezTo>
                    <a:pt x="9940" y="7326"/>
                    <a:pt x="13283" y="1"/>
                    <a:pt x="11399" y="1977"/>
                  </a:cubicBezTo>
                  <a:cubicBezTo>
                    <a:pt x="11399" y="1977"/>
                    <a:pt x="6140" y="6536"/>
                    <a:pt x="6140" y="11977"/>
                  </a:cubicBezTo>
                  <a:cubicBezTo>
                    <a:pt x="6140" y="17387"/>
                    <a:pt x="9271" y="18177"/>
                    <a:pt x="7903" y="22402"/>
                  </a:cubicBezTo>
                  <a:cubicBezTo>
                    <a:pt x="7751" y="22858"/>
                    <a:pt x="7630" y="23284"/>
                    <a:pt x="7538" y="23709"/>
                  </a:cubicBezTo>
                  <a:cubicBezTo>
                    <a:pt x="7356" y="22767"/>
                    <a:pt x="7326" y="21795"/>
                    <a:pt x="7417" y="20822"/>
                  </a:cubicBezTo>
                  <a:cubicBezTo>
                    <a:pt x="7782" y="18269"/>
                    <a:pt x="4529" y="16810"/>
                    <a:pt x="3557" y="14925"/>
                  </a:cubicBezTo>
                  <a:cubicBezTo>
                    <a:pt x="2614" y="13010"/>
                    <a:pt x="2614" y="8633"/>
                    <a:pt x="2614" y="7691"/>
                  </a:cubicBezTo>
                  <a:cubicBezTo>
                    <a:pt x="2614" y="6749"/>
                    <a:pt x="1338" y="9515"/>
                    <a:pt x="1155" y="10244"/>
                  </a:cubicBezTo>
                  <a:cubicBezTo>
                    <a:pt x="1155" y="10244"/>
                    <a:pt x="1064" y="10548"/>
                    <a:pt x="973" y="10974"/>
                  </a:cubicBezTo>
                  <a:cubicBezTo>
                    <a:pt x="578" y="12615"/>
                    <a:pt x="0" y="16566"/>
                    <a:pt x="2614" y="18056"/>
                  </a:cubicBezTo>
                  <a:cubicBezTo>
                    <a:pt x="5927" y="19940"/>
                    <a:pt x="1763" y="23557"/>
                    <a:pt x="2614" y="27266"/>
                  </a:cubicBezTo>
                  <a:cubicBezTo>
                    <a:pt x="3465" y="30974"/>
                    <a:pt x="4347" y="31400"/>
                    <a:pt x="4347" y="31400"/>
                  </a:cubicBezTo>
                  <a:lnTo>
                    <a:pt x="7751" y="29637"/>
                  </a:lnTo>
                  <a:cubicBezTo>
                    <a:pt x="7964" y="30275"/>
                    <a:pt x="8329" y="30852"/>
                    <a:pt x="8754" y="3140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9"/>
            <p:cNvSpPr/>
            <p:nvPr/>
          </p:nvSpPr>
          <p:spPr>
            <a:xfrm>
              <a:off x="5822575" y="3954850"/>
              <a:ext cx="212025" cy="407225"/>
            </a:xfrm>
            <a:custGeom>
              <a:avLst/>
              <a:gdLst/>
              <a:ahLst/>
              <a:cxnLst/>
              <a:rect l="l" t="t" r="r" b="b"/>
              <a:pathLst>
                <a:path w="8481" h="16289" extrusionOk="0">
                  <a:moveTo>
                    <a:pt x="672" y="0"/>
                  </a:moveTo>
                  <a:cubicBezTo>
                    <a:pt x="446" y="0"/>
                    <a:pt x="219" y="46"/>
                    <a:pt x="0" y="149"/>
                  </a:cubicBezTo>
                  <a:cubicBezTo>
                    <a:pt x="0" y="149"/>
                    <a:pt x="2310" y="1486"/>
                    <a:pt x="2492" y="4039"/>
                  </a:cubicBezTo>
                  <a:cubicBezTo>
                    <a:pt x="2705" y="6593"/>
                    <a:pt x="1368" y="8994"/>
                    <a:pt x="2979" y="10027"/>
                  </a:cubicBezTo>
                  <a:cubicBezTo>
                    <a:pt x="4590" y="11061"/>
                    <a:pt x="3708" y="16289"/>
                    <a:pt x="3708" y="16289"/>
                  </a:cubicBezTo>
                  <a:lnTo>
                    <a:pt x="8116" y="14374"/>
                  </a:lnTo>
                  <a:cubicBezTo>
                    <a:pt x="8116" y="14374"/>
                    <a:pt x="8480" y="9936"/>
                    <a:pt x="6170" y="8720"/>
                  </a:cubicBezTo>
                  <a:cubicBezTo>
                    <a:pt x="3891" y="7474"/>
                    <a:pt x="5441" y="7079"/>
                    <a:pt x="5076" y="3948"/>
                  </a:cubicBezTo>
                  <a:cubicBezTo>
                    <a:pt x="4681" y="848"/>
                    <a:pt x="1398" y="149"/>
                    <a:pt x="1398" y="149"/>
                  </a:cubicBezTo>
                  <a:cubicBezTo>
                    <a:pt x="1162" y="54"/>
                    <a:pt x="917" y="0"/>
                    <a:pt x="6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9"/>
            <p:cNvSpPr/>
            <p:nvPr/>
          </p:nvSpPr>
          <p:spPr>
            <a:xfrm>
              <a:off x="5473775" y="4173600"/>
              <a:ext cx="1342750" cy="1018275"/>
            </a:xfrm>
            <a:custGeom>
              <a:avLst/>
              <a:gdLst/>
              <a:ahLst/>
              <a:cxnLst/>
              <a:rect l="l" t="t" r="r" b="b"/>
              <a:pathLst>
                <a:path w="53710" h="40731" extrusionOk="0">
                  <a:moveTo>
                    <a:pt x="50640" y="7539"/>
                  </a:moveTo>
                  <a:cubicBezTo>
                    <a:pt x="50640" y="7539"/>
                    <a:pt x="45928" y="3496"/>
                    <a:pt x="42950" y="3922"/>
                  </a:cubicBezTo>
                  <a:cubicBezTo>
                    <a:pt x="39940" y="4347"/>
                    <a:pt x="38329" y="1"/>
                    <a:pt x="31156" y="457"/>
                  </a:cubicBezTo>
                  <a:cubicBezTo>
                    <a:pt x="23952" y="913"/>
                    <a:pt x="21581" y="3922"/>
                    <a:pt x="21581" y="3922"/>
                  </a:cubicBezTo>
                  <a:cubicBezTo>
                    <a:pt x="21581" y="3922"/>
                    <a:pt x="16323" y="3952"/>
                    <a:pt x="13618" y="9910"/>
                  </a:cubicBezTo>
                  <a:cubicBezTo>
                    <a:pt x="11399" y="11186"/>
                    <a:pt x="9879" y="13375"/>
                    <a:pt x="9423" y="15867"/>
                  </a:cubicBezTo>
                  <a:cubicBezTo>
                    <a:pt x="8663" y="20062"/>
                    <a:pt x="5076" y="21126"/>
                    <a:pt x="5259" y="24560"/>
                  </a:cubicBezTo>
                  <a:cubicBezTo>
                    <a:pt x="5411" y="27995"/>
                    <a:pt x="0" y="29180"/>
                    <a:pt x="0" y="34956"/>
                  </a:cubicBezTo>
                  <a:cubicBezTo>
                    <a:pt x="0" y="40731"/>
                    <a:pt x="3162" y="38998"/>
                    <a:pt x="3162" y="38998"/>
                  </a:cubicBezTo>
                  <a:lnTo>
                    <a:pt x="53710" y="1045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9"/>
            <p:cNvSpPr/>
            <p:nvPr/>
          </p:nvSpPr>
          <p:spPr>
            <a:xfrm>
              <a:off x="5419050" y="4330900"/>
              <a:ext cx="403550" cy="895175"/>
            </a:xfrm>
            <a:custGeom>
              <a:avLst/>
              <a:gdLst/>
              <a:ahLst/>
              <a:cxnLst/>
              <a:rect l="l" t="t" r="r" b="b"/>
              <a:pathLst>
                <a:path w="16142" h="35807" extrusionOk="0">
                  <a:moveTo>
                    <a:pt x="3740" y="1"/>
                  </a:moveTo>
                  <a:cubicBezTo>
                    <a:pt x="3740" y="1"/>
                    <a:pt x="2159" y="5046"/>
                    <a:pt x="5016" y="7143"/>
                  </a:cubicBezTo>
                  <a:cubicBezTo>
                    <a:pt x="7873" y="9210"/>
                    <a:pt x="6506" y="12584"/>
                    <a:pt x="5776" y="15593"/>
                  </a:cubicBezTo>
                  <a:cubicBezTo>
                    <a:pt x="4621" y="20214"/>
                    <a:pt x="9940" y="17508"/>
                    <a:pt x="11946" y="22250"/>
                  </a:cubicBezTo>
                  <a:cubicBezTo>
                    <a:pt x="13953" y="27022"/>
                    <a:pt x="13223" y="31764"/>
                    <a:pt x="16141" y="34287"/>
                  </a:cubicBezTo>
                  <a:lnTo>
                    <a:pt x="9454" y="33709"/>
                  </a:lnTo>
                  <a:cubicBezTo>
                    <a:pt x="9454" y="33709"/>
                    <a:pt x="13649" y="35807"/>
                    <a:pt x="8451" y="29636"/>
                  </a:cubicBezTo>
                  <a:cubicBezTo>
                    <a:pt x="3040" y="23223"/>
                    <a:pt x="1" y="19150"/>
                    <a:pt x="1551" y="15320"/>
                  </a:cubicBezTo>
                  <a:cubicBezTo>
                    <a:pt x="3132" y="11490"/>
                    <a:pt x="1186" y="11429"/>
                    <a:pt x="791" y="8055"/>
                  </a:cubicBezTo>
                  <a:cubicBezTo>
                    <a:pt x="426" y="4651"/>
                    <a:pt x="1612" y="1703"/>
                    <a:pt x="37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9"/>
            <p:cNvSpPr/>
            <p:nvPr/>
          </p:nvSpPr>
          <p:spPr>
            <a:xfrm>
              <a:off x="6549775" y="3571775"/>
              <a:ext cx="693050" cy="895175"/>
            </a:xfrm>
            <a:custGeom>
              <a:avLst/>
              <a:gdLst/>
              <a:ahLst/>
              <a:cxnLst/>
              <a:rect l="l" t="t" r="r" b="b"/>
              <a:pathLst>
                <a:path w="27722" h="35807" extrusionOk="0">
                  <a:moveTo>
                    <a:pt x="9971" y="35806"/>
                  </a:moveTo>
                  <a:cubicBezTo>
                    <a:pt x="9971" y="35806"/>
                    <a:pt x="5290" y="34104"/>
                    <a:pt x="4408" y="30730"/>
                  </a:cubicBezTo>
                  <a:cubicBezTo>
                    <a:pt x="3496" y="27326"/>
                    <a:pt x="3192" y="26718"/>
                    <a:pt x="1612" y="24438"/>
                  </a:cubicBezTo>
                  <a:cubicBezTo>
                    <a:pt x="1" y="22128"/>
                    <a:pt x="609" y="15563"/>
                    <a:pt x="2888" y="15350"/>
                  </a:cubicBezTo>
                  <a:cubicBezTo>
                    <a:pt x="5198" y="15168"/>
                    <a:pt x="3496" y="22827"/>
                    <a:pt x="4894" y="24226"/>
                  </a:cubicBezTo>
                  <a:cubicBezTo>
                    <a:pt x="6293" y="25624"/>
                    <a:pt x="6931" y="27721"/>
                    <a:pt x="7600" y="29727"/>
                  </a:cubicBezTo>
                  <a:cubicBezTo>
                    <a:pt x="8268" y="31703"/>
                    <a:pt x="10974" y="27812"/>
                    <a:pt x="8785" y="23435"/>
                  </a:cubicBezTo>
                  <a:cubicBezTo>
                    <a:pt x="6597" y="19058"/>
                    <a:pt x="6293" y="14955"/>
                    <a:pt x="8572" y="11368"/>
                  </a:cubicBezTo>
                  <a:cubicBezTo>
                    <a:pt x="10882" y="7782"/>
                    <a:pt x="7478" y="1399"/>
                    <a:pt x="10396" y="699"/>
                  </a:cubicBezTo>
                  <a:cubicBezTo>
                    <a:pt x="13284" y="0"/>
                    <a:pt x="13588" y="6566"/>
                    <a:pt x="12585" y="10578"/>
                  </a:cubicBezTo>
                  <a:cubicBezTo>
                    <a:pt x="11581" y="14560"/>
                    <a:pt x="11916" y="17660"/>
                    <a:pt x="13101" y="20061"/>
                  </a:cubicBezTo>
                  <a:cubicBezTo>
                    <a:pt x="14256" y="22432"/>
                    <a:pt x="13588" y="24925"/>
                    <a:pt x="14864" y="25229"/>
                  </a:cubicBezTo>
                  <a:cubicBezTo>
                    <a:pt x="16171" y="25533"/>
                    <a:pt x="15958" y="21338"/>
                    <a:pt x="14864" y="18754"/>
                  </a:cubicBezTo>
                  <a:cubicBezTo>
                    <a:pt x="13770" y="16140"/>
                    <a:pt x="14256" y="10456"/>
                    <a:pt x="15776" y="9575"/>
                  </a:cubicBezTo>
                  <a:cubicBezTo>
                    <a:pt x="17296" y="8693"/>
                    <a:pt x="18056" y="11581"/>
                    <a:pt x="17965" y="15259"/>
                  </a:cubicBezTo>
                  <a:cubicBezTo>
                    <a:pt x="17873" y="18967"/>
                    <a:pt x="19454" y="21460"/>
                    <a:pt x="19758" y="24043"/>
                  </a:cubicBezTo>
                  <a:cubicBezTo>
                    <a:pt x="20062" y="26657"/>
                    <a:pt x="22372" y="25259"/>
                    <a:pt x="22554" y="18663"/>
                  </a:cubicBezTo>
                  <a:cubicBezTo>
                    <a:pt x="22767" y="12067"/>
                    <a:pt x="19454" y="7386"/>
                    <a:pt x="20974" y="4985"/>
                  </a:cubicBezTo>
                  <a:cubicBezTo>
                    <a:pt x="22463" y="2584"/>
                    <a:pt x="25533" y="10274"/>
                    <a:pt x="26050" y="15046"/>
                  </a:cubicBezTo>
                  <a:cubicBezTo>
                    <a:pt x="26536" y="19849"/>
                    <a:pt x="26141" y="23952"/>
                    <a:pt x="26931" y="25928"/>
                  </a:cubicBezTo>
                  <a:cubicBezTo>
                    <a:pt x="27722" y="27934"/>
                    <a:pt x="24925" y="32311"/>
                    <a:pt x="21946" y="34013"/>
                  </a:cubicBezTo>
                  <a:cubicBezTo>
                    <a:pt x="18937" y="35715"/>
                    <a:pt x="9971" y="35806"/>
                    <a:pt x="9971" y="358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9" name="Google Shape;129;p9"/>
            <p:cNvGrpSpPr/>
            <p:nvPr/>
          </p:nvGrpSpPr>
          <p:grpSpPr>
            <a:xfrm>
              <a:off x="5416775" y="4284550"/>
              <a:ext cx="1945350" cy="940775"/>
              <a:chOff x="5416775" y="4284550"/>
              <a:chExt cx="1945350" cy="940775"/>
            </a:xfrm>
          </p:grpSpPr>
          <p:sp>
            <p:nvSpPr>
              <p:cNvPr id="130" name="Google Shape;130;p9"/>
              <p:cNvSpPr/>
              <p:nvPr/>
            </p:nvSpPr>
            <p:spPr>
              <a:xfrm>
                <a:off x="5416775" y="4284550"/>
                <a:ext cx="1945350" cy="935450"/>
              </a:xfrm>
              <a:custGeom>
                <a:avLst/>
                <a:gdLst/>
                <a:ahLst/>
                <a:cxnLst/>
                <a:rect l="l" t="t" r="r" b="b"/>
                <a:pathLst>
                  <a:path w="77814" h="37418" extrusionOk="0">
                    <a:moveTo>
                      <a:pt x="77814" y="0"/>
                    </a:moveTo>
                    <a:lnTo>
                      <a:pt x="66507" y="426"/>
                    </a:lnTo>
                    <a:cubicBezTo>
                      <a:pt x="62555" y="578"/>
                      <a:pt x="58786" y="1915"/>
                      <a:pt x="55655" y="4317"/>
                    </a:cubicBezTo>
                    <a:lnTo>
                      <a:pt x="50427" y="8268"/>
                    </a:lnTo>
                    <a:lnTo>
                      <a:pt x="38421" y="9788"/>
                    </a:lnTo>
                    <a:cubicBezTo>
                      <a:pt x="34105" y="10365"/>
                      <a:pt x="30092" y="12371"/>
                      <a:pt x="27083" y="15533"/>
                    </a:cubicBezTo>
                    <a:lnTo>
                      <a:pt x="19758" y="23223"/>
                    </a:lnTo>
                    <a:lnTo>
                      <a:pt x="11916" y="26566"/>
                    </a:lnTo>
                    <a:cubicBezTo>
                      <a:pt x="9211" y="27721"/>
                      <a:pt x="6809" y="29484"/>
                      <a:pt x="4894" y="31733"/>
                    </a:cubicBezTo>
                    <a:lnTo>
                      <a:pt x="1" y="37417"/>
                    </a:lnTo>
                    <a:lnTo>
                      <a:pt x="77814" y="37417"/>
                    </a:lnTo>
                    <a:lnTo>
                      <a:pt x="7781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9"/>
              <p:cNvSpPr/>
              <p:nvPr/>
            </p:nvSpPr>
            <p:spPr>
              <a:xfrm>
                <a:off x="6193400" y="4523825"/>
                <a:ext cx="1168725" cy="696175"/>
              </a:xfrm>
              <a:custGeom>
                <a:avLst/>
                <a:gdLst/>
                <a:ahLst/>
                <a:cxnLst/>
                <a:rect l="l" t="t" r="r" b="b"/>
                <a:pathLst>
                  <a:path w="46749" h="27847" extrusionOk="0">
                    <a:moveTo>
                      <a:pt x="18486" y="1"/>
                    </a:moveTo>
                    <a:cubicBezTo>
                      <a:pt x="16318" y="1"/>
                      <a:pt x="7605" y="1796"/>
                      <a:pt x="7842" y="2983"/>
                    </a:cubicBezTo>
                    <a:cubicBezTo>
                      <a:pt x="8067" y="4134"/>
                      <a:pt x="20525" y="13552"/>
                      <a:pt x="18148" y="13552"/>
                    </a:cubicBezTo>
                    <a:cubicBezTo>
                      <a:pt x="17950" y="13552"/>
                      <a:pt x="17651" y="13487"/>
                      <a:pt x="17235" y="13348"/>
                    </a:cubicBezTo>
                    <a:cubicBezTo>
                      <a:pt x="11859" y="11546"/>
                      <a:pt x="4881" y="2979"/>
                      <a:pt x="2457" y="2979"/>
                    </a:cubicBezTo>
                    <a:cubicBezTo>
                      <a:pt x="2428" y="2979"/>
                      <a:pt x="2399" y="2980"/>
                      <a:pt x="2371" y="2983"/>
                    </a:cubicBezTo>
                    <a:cubicBezTo>
                      <a:pt x="0" y="3196"/>
                      <a:pt x="3891" y="6357"/>
                      <a:pt x="8876" y="11402"/>
                    </a:cubicBezTo>
                    <a:cubicBezTo>
                      <a:pt x="16140" y="18697"/>
                      <a:pt x="24560" y="24108"/>
                      <a:pt x="31612" y="27846"/>
                    </a:cubicBezTo>
                    <a:lnTo>
                      <a:pt x="46749" y="27846"/>
                    </a:lnTo>
                    <a:lnTo>
                      <a:pt x="46749" y="24047"/>
                    </a:lnTo>
                    <a:cubicBezTo>
                      <a:pt x="45624" y="23773"/>
                      <a:pt x="33496" y="20795"/>
                      <a:pt x="26870" y="14715"/>
                    </a:cubicBezTo>
                    <a:cubicBezTo>
                      <a:pt x="24129" y="12177"/>
                      <a:pt x="22318" y="9704"/>
                      <a:pt x="23082" y="9704"/>
                    </a:cubicBezTo>
                    <a:cubicBezTo>
                      <a:pt x="23351" y="9704"/>
                      <a:pt x="23941" y="10012"/>
                      <a:pt x="24925" y="10734"/>
                    </a:cubicBezTo>
                    <a:cubicBezTo>
                      <a:pt x="28475" y="13339"/>
                      <a:pt x="41220" y="21499"/>
                      <a:pt x="44264" y="21499"/>
                    </a:cubicBezTo>
                    <a:cubicBezTo>
                      <a:pt x="44452" y="21499"/>
                      <a:pt x="44603" y="21468"/>
                      <a:pt x="44712" y="21402"/>
                    </a:cubicBezTo>
                    <a:cubicBezTo>
                      <a:pt x="46627" y="20247"/>
                      <a:pt x="37387" y="16448"/>
                      <a:pt x="28754" y="10004"/>
                    </a:cubicBezTo>
                    <a:cubicBezTo>
                      <a:pt x="20152" y="3530"/>
                      <a:pt x="20548" y="126"/>
                      <a:pt x="18633" y="4"/>
                    </a:cubicBezTo>
                    <a:cubicBezTo>
                      <a:pt x="18588" y="2"/>
                      <a:pt x="18539" y="1"/>
                      <a:pt x="184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9"/>
              <p:cNvSpPr/>
              <p:nvPr/>
            </p:nvSpPr>
            <p:spPr>
              <a:xfrm>
                <a:off x="5639875" y="4903850"/>
                <a:ext cx="687275" cy="321475"/>
              </a:xfrm>
              <a:custGeom>
                <a:avLst/>
                <a:gdLst/>
                <a:ahLst/>
                <a:cxnLst/>
                <a:rect l="l" t="t" r="r" b="b"/>
                <a:pathLst>
                  <a:path w="27491" h="12859" extrusionOk="0">
                    <a:moveTo>
                      <a:pt x="11381" y="1"/>
                    </a:moveTo>
                    <a:cubicBezTo>
                      <a:pt x="11381" y="1"/>
                      <a:pt x="5727" y="1460"/>
                      <a:pt x="4603" y="2980"/>
                    </a:cubicBezTo>
                    <a:cubicBezTo>
                      <a:pt x="3588" y="4315"/>
                      <a:pt x="9476" y="8656"/>
                      <a:pt x="8254" y="8656"/>
                    </a:cubicBezTo>
                    <a:cubicBezTo>
                      <a:pt x="8086" y="8656"/>
                      <a:pt x="7783" y="8574"/>
                      <a:pt x="7308" y="8390"/>
                    </a:cubicBezTo>
                    <a:cubicBezTo>
                      <a:pt x="3387" y="6870"/>
                      <a:pt x="3843" y="3435"/>
                      <a:pt x="2536" y="3344"/>
                    </a:cubicBezTo>
                    <a:cubicBezTo>
                      <a:pt x="2485" y="3341"/>
                      <a:pt x="2433" y="3339"/>
                      <a:pt x="2382" y="3339"/>
                    </a:cubicBezTo>
                    <a:cubicBezTo>
                      <a:pt x="1131" y="3339"/>
                      <a:pt x="1" y="4414"/>
                      <a:pt x="1928" y="6779"/>
                    </a:cubicBezTo>
                    <a:cubicBezTo>
                      <a:pt x="3934" y="9241"/>
                      <a:pt x="10378" y="12858"/>
                      <a:pt x="10378" y="12858"/>
                    </a:cubicBezTo>
                    <a:lnTo>
                      <a:pt x="27491" y="12858"/>
                    </a:lnTo>
                    <a:cubicBezTo>
                      <a:pt x="27491" y="12858"/>
                      <a:pt x="22536" y="10366"/>
                      <a:pt x="19527" y="9484"/>
                    </a:cubicBezTo>
                    <a:cubicBezTo>
                      <a:pt x="16518" y="8633"/>
                      <a:pt x="12475" y="6961"/>
                      <a:pt x="11381" y="4682"/>
                    </a:cubicBezTo>
                    <a:cubicBezTo>
                      <a:pt x="10901" y="3681"/>
                      <a:pt x="10830" y="3138"/>
                      <a:pt x="11208" y="3138"/>
                    </a:cubicBezTo>
                    <a:cubicBezTo>
                      <a:pt x="11691" y="3138"/>
                      <a:pt x="12907" y="4027"/>
                      <a:pt x="14937" y="5989"/>
                    </a:cubicBezTo>
                    <a:cubicBezTo>
                      <a:pt x="16787" y="7791"/>
                      <a:pt x="18604" y="8402"/>
                      <a:pt x="19602" y="8402"/>
                    </a:cubicBezTo>
                    <a:cubicBezTo>
                      <a:pt x="20556" y="8402"/>
                      <a:pt x="20760" y="7844"/>
                      <a:pt x="19527" y="7235"/>
                    </a:cubicBezTo>
                    <a:cubicBezTo>
                      <a:pt x="17004" y="5989"/>
                      <a:pt x="11381" y="1"/>
                      <a:pt x="113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9"/>
              <p:cNvSpPr/>
              <p:nvPr/>
            </p:nvSpPr>
            <p:spPr>
              <a:xfrm>
                <a:off x="7003425" y="4324650"/>
                <a:ext cx="358700" cy="339100"/>
              </a:xfrm>
              <a:custGeom>
                <a:avLst/>
                <a:gdLst/>
                <a:ahLst/>
                <a:cxnLst/>
                <a:rect l="l" t="t" r="r" b="b"/>
                <a:pathLst>
                  <a:path w="14348" h="13564" extrusionOk="0">
                    <a:moveTo>
                      <a:pt x="3815" y="0"/>
                    </a:moveTo>
                    <a:cubicBezTo>
                      <a:pt x="3349" y="0"/>
                      <a:pt x="3344" y="1056"/>
                      <a:pt x="3892" y="2348"/>
                    </a:cubicBezTo>
                    <a:cubicBezTo>
                      <a:pt x="4008" y="2626"/>
                      <a:pt x="4000" y="2741"/>
                      <a:pt x="3902" y="2741"/>
                    </a:cubicBezTo>
                    <a:cubicBezTo>
                      <a:pt x="3448" y="2741"/>
                      <a:pt x="1041" y="231"/>
                      <a:pt x="251" y="231"/>
                    </a:cubicBezTo>
                    <a:cubicBezTo>
                      <a:pt x="104" y="231"/>
                      <a:pt x="13" y="318"/>
                      <a:pt x="1" y="524"/>
                    </a:cubicBezTo>
                    <a:cubicBezTo>
                      <a:pt x="1" y="524"/>
                      <a:pt x="1916" y="6603"/>
                      <a:pt x="7600" y="10524"/>
                    </a:cubicBezTo>
                    <a:cubicBezTo>
                      <a:pt x="9636" y="11922"/>
                      <a:pt x="11946" y="12956"/>
                      <a:pt x="14348" y="13564"/>
                    </a:cubicBezTo>
                    <a:lnTo>
                      <a:pt x="14348" y="12196"/>
                    </a:lnTo>
                    <a:cubicBezTo>
                      <a:pt x="12402" y="11375"/>
                      <a:pt x="10366" y="10372"/>
                      <a:pt x="9880" y="9612"/>
                    </a:cubicBezTo>
                    <a:cubicBezTo>
                      <a:pt x="9661" y="9259"/>
                      <a:pt x="9688" y="9124"/>
                      <a:pt x="9881" y="9124"/>
                    </a:cubicBezTo>
                    <a:cubicBezTo>
                      <a:pt x="10506" y="9124"/>
                      <a:pt x="12858" y="10527"/>
                      <a:pt x="14250" y="10527"/>
                    </a:cubicBezTo>
                    <a:cubicBezTo>
                      <a:pt x="14283" y="10527"/>
                      <a:pt x="14316" y="10526"/>
                      <a:pt x="14348" y="10524"/>
                    </a:cubicBezTo>
                    <a:lnTo>
                      <a:pt x="14348" y="281"/>
                    </a:lnTo>
                    <a:cubicBezTo>
                      <a:pt x="13466" y="240"/>
                      <a:pt x="10702" y="47"/>
                      <a:pt x="8764" y="47"/>
                    </a:cubicBezTo>
                    <a:cubicBezTo>
                      <a:pt x="7830" y="47"/>
                      <a:pt x="7087" y="92"/>
                      <a:pt x="6840" y="220"/>
                    </a:cubicBezTo>
                    <a:cubicBezTo>
                      <a:pt x="5989" y="646"/>
                      <a:pt x="12342" y="5083"/>
                      <a:pt x="12159" y="5661"/>
                    </a:cubicBezTo>
                    <a:cubicBezTo>
                      <a:pt x="12148" y="5696"/>
                      <a:pt x="12114" y="5713"/>
                      <a:pt x="12061" y="5713"/>
                    </a:cubicBezTo>
                    <a:cubicBezTo>
                      <a:pt x="11233" y="5713"/>
                      <a:pt x="5645" y="1751"/>
                      <a:pt x="4560" y="524"/>
                    </a:cubicBezTo>
                    <a:cubicBezTo>
                      <a:pt x="4246" y="159"/>
                      <a:pt x="3996" y="0"/>
                      <a:pt x="38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4" name="Google Shape;134;p9"/>
          <p:cNvGrpSpPr/>
          <p:nvPr/>
        </p:nvGrpSpPr>
        <p:grpSpPr>
          <a:xfrm>
            <a:off x="-6637" y="3009324"/>
            <a:ext cx="3566200" cy="2138575"/>
            <a:chOff x="237350" y="3104325"/>
            <a:chExt cx="3566200" cy="2138575"/>
          </a:xfrm>
        </p:grpSpPr>
        <p:grpSp>
          <p:nvGrpSpPr>
            <p:cNvPr id="135" name="Google Shape;135;p9"/>
            <p:cNvGrpSpPr/>
            <p:nvPr/>
          </p:nvGrpSpPr>
          <p:grpSpPr>
            <a:xfrm>
              <a:off x="237350" y="3146225"/>
              <a:ext cx="3566200" cy="1128475"/>
              <a:chOff x="237350" y="3146225"/>
              <a:chExt cx="3566200" cy="1128475"/>
            </a:xfrm>
          </p:grpSpPr>
          <p:sp>
            <p:nvSpPr>
              <p:cNvPr id="136" name="Google Shape;136;p9"/>
              <p:cNvSpPr/>
              <p:nvPr/>
            </p:nvSpPr>
            <p:spPr>
              <a:xfrm>
                <a:off x="238125" y="3146225"/>
                <a:ext cx="3565425" cy="1128475"/>
              </a:xfrm>
              <a:custGeom>
                <a:avLst/>
                <a:gdLst/>
                <a:ahLst/>
                <a:cxnLst/>
                <a:rect l="l" t="t" r="r" b="b"/>
                <a:pathLst>
                  <a:path w="142617" h="45139" extrusionOk="0">
                    <a:moveTo>
                      <a:pt x="0" y="1"/>
                    </a:moveTo>
                    <a:cubicBezTo>
                      <a:pt x="0" y="1"/>
                      <a:pt x="23131" y="4803"/>
                      <a:pt x="43223" y="4560"/>
                    </a:cubicBezTo>
                    <a:cubicBezTo>
                      <a:pt x="63314" y="4317"/>
                      <a:pt x="64287" y="2797"/>
                      <a:pt x="67600" y="4560"/>
                    </a:cubicBezTo>
                    <a:cubicBezTo>
                      <a:pt x="70913" y="6323"/>
                      <a:pt x="65442" y="7326"/>
                      <a:pt x="65442" y="7326"/>
                    </a:cubicBezTo>
                    <a:cubicBezTo>
                      <a:pt x="65442" y="7326"/>
                      <a:pt x="72433" y="7387"/>
                      <a:pt x="73193" y="8633"/>
                    </a:cubicBezTo>
                    <a:cubicBezTo>
                      <a:pt x="73953" y="9879"/>
                      <a:pt x="69454" y="11278"/>
                      <a:pt x="69454" y="11278"/>
                    </a:cubicBezTo>
                    <a:cubicBezTo>
                      <a:pt x="69454" y="11278"/>
                      <a:pt x="78269" y="11916"/>
                      <a:pt x="80792" y="12919"/>
                    </a:cubicBezTo>
                    <a:cubicBezTo>
                      <a:pt x="83345" y="13922"/>
                      <a:pt x="79606" y="18481"/>
                      <a:pt x="83619" y="17965"/>
                    </a:cubicBezTo>
                    <a:cubicBezTo>
                      <a:pt x="87631" y="17478"/>
                      <a:pt x="92464" y="16110"/>
                      <a:pt x="94743" y="18421"/>
                    </a:cubicBezTo>
                    <a:cubicBezTo>
                      <a:pt x="97023" y="20761"/>
                      <a:pt x="94987" y="23527"/>
                      <a:pt x="98786" y="23041"/>
                    </a:cubicBezTo>
                    <a:cubicBezTo>
                      <a:pt x="102586" y="22524"/>
                      <a:pt x="111795" y="22129"/>
                      <a:pt x="114166" y="23101"/>
                    </a:cubicBezTo>
                    <a:cubicBezTo>
                      <a:pt x="116507" y="24044"/>
                      <a:pt x="113741" y="24500"/>
                      <a:pt x="112981" y="25412"/>
                    </a:cubicBezTo>
                    <a:cubicBezTo>
                      <a:pt x="112221" y="26354"/>
                      <a:pt x="113224" y="28360"/>
                      <a:pt x="120063" y="28360"/>
                    </a:cubicBezTo>
                    <a:cubicBezTo>
                      <a:pt x="126902" y="28360"/>
                      <a:pt x="136781" y="30396"/>
                      <a:pt x="139060" y="33679"/>
                    </a:cubicBezTo>
                    <a:cubicBezTo>
                      <a:pt x="141340" y="36962"/>
                      <a:pt x="142617" y="42737"/>
                      <a:pt x="142617" y="42737"/>
                    </a:cubicBezTo>
                    <a:lnTo>
                      <a:pt x="0" y="4513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7" name="Google Shape;137;p9"/>
              <p:cNvGrpSpPr/>
              <p:nvPr/>
            </p:nvGrpSpPr>
            <p:grpSpPr>
              <a:xfrm>
                <a:off x="237350" y="3263250"/>
                <a:ext cx="3366350" cy="971925"/>
                <a:chOff x="237350" y="3263250"/>
                <a:chExt cx="3366350" cy="971925"/>
              </a:xfrm>
            </p:grpSpPr>
            <p:sp>
              <p:nvSpPr>
                <p:cNvPr id="138" name="Google Shape;138;p9"/>
                <p:cNvSpPr/>
                <p:nvPr/>
              </p:nvSpPr>
              <p:spPr>
                <a:xfrm>
                  <a:off x="1713825" y="3605200"/>
                  <a:ext cx="785000" cy="118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400" h="4743" extrusionOk="0">
                      <a:moveTo>
                        <a:pt x="3587" y="4682"/>
                      </a:moveTo>
                      <a:cubicBezTo>
                        <a:pt x="3587" y="4682"/>
                        <a:pt x="8724" y="4621"/>
                        <a:pt x="13101" y="4226"/>
                      </a:cubicBezTo>
                      <a:cubicBezTo>
                        <a:pt x="16201" y="3861"/>
                        <a:pt x="19211" y="3071"/>
                        <a:pt x="22098" y="1916"/>
                      </a:cubicBezTo>
                      <a:cubicBezTo>
                        <a:pt x="23101" y="1521"/>
                        <a:pt x="31399" y="335"/>
                        <a:pt x="28816" y="153"/>
                      </a:cubicBezTo>
                      <a:cubicBezTo>
                        <a:pt x="26202" y="1"/>
                        <a:pt x="23861" y="517"/>
                        <a:pt x="21399" y="639"/>
                      </a:cubicBezTo>
                      <a:cubicBezTo>
                        <a:pt x="18937" y="761"/>
                        <a:pt x="13922" y="2280"/>
                        <a:pt x="11885" y="2919"/>
                      </a:cubicBezTo>
                      <a:cubicBezTo>
                        <a:pt x="9879" y="3557"/>
                        <a:pt x="3222" y="3405"/>
                        <a:pt x="1611" y="3527"/>
                      </a:cubicBezTo>
                      <a:cubicBezTo>
                        <a:pt x="0" y="3679"/>
                        <a:pt x="578" y="4742"/>
                        <a:pt x="3587" y="4682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9" name="Google Shape;139;p9"/>
                <p:cNvSpPr/>
                <p:nvPr/>
              </p:nvSpPr>
              <p:spPr>
                <a:xfrm>
                  <a:off x="285975" y="3263250"/>
                  <a:ext cx="1573025" cy="121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21" h="4865" extrusionOk="0">
                      <a:moveTo>
                        <a:pt x="1" y="1"/>
                      </a:moveTo>
                      <a:cubicBezTo>
                        <a:pt x="11551" y="2372"/>
                        <a:pt x="23375" y="3435"/>
                        <a:pt x="35199" y="3162"/>
                      </a:cubicBezTo>
                      <a:cubicBezTo>
                        <a:pt x="54440" y="2676"/>
                        <a:pt x="61917" y="943"/>
                        <a:pt x="62434" y="1612"/>
                      </a:cubicBezTo>
                      <a:cubicBezTo>
                        <a:pt x="62920" y="2280"/>
                        <a:pt x="53801" y="4226"/>
                        <a:pt x="35564" y="4560"/>
                      </a:cubicBezTo>
                      <a:cubicBezTo>
                        <a:pt x="17357" y="4864"/>
                        <a:pt x="2645" y="3679"/>
                        <a:pt x="1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0" name="Google Shape;140;p9"/>
                <p:cNvSpPr/>
                <p:nvPr/>
              </p:nvSpPr>
              <p:spPr>
                <a:xfrm>
                  <a:off x="254075" y="3390150"/>
                  <a:ext cx="1699900" cy="136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996" h="5442" extrusionOk="0">
                      <a:moveTo>
                        <a:pt x="1277" y="1"/>
                      </a:moveTo>
                      <a:cubicBezTo>
                        <a:pt x="1277" y="1"/>
                        <a:pt x="37448" y="3314"/>
                        <a:pt x="46658" y="2524"/>
                      </a:cubicBezTo>
                      <a:cubicBezTo>
                        <a:pt x="55868" y="1733"/>
                        <a:pt x="65929" y="1247"/>
                        <a:pt x="66962" y="1308"/>
                      </a:cubicBezTo>
                      <a:cubicBezTo>
                        <a:pt x="67996" y="1369"/>
                        <a:pt x="60670" y="3527"/>
                        <a:pt x="55472" y="3527"/>
                      </a:cubicBezTo>
                      <a:cubicBezTo>
                        <a:pt x="50275" y="3527"/>
                        <a:pt x="37113" y="3922"/>
                        <a:pt x="32858" y="4043"/>
                      </a:cubicBezTo>
                      <a:cubicBezTo>
                        <a:pt x="28603" y="4165"/>
                        <a:pt x="27873" y="5442"/>
                        <a:pt x="23800" y="5442"/>
                      </a:cubicBezTo>
                      <a:cubicBezTo>
                        <a:pt x="19758" y="5442"/>
                        <a:pt x="17843" y="5198"/>
                        <a:pt x="17083" y="4925"/>
                      </a:cubicBezTo>
                      <a:cubicBezTo>
                        <a:pt x="16323" y="4682"/>
                        <a:pt x="22037" y="4165"/>
                        <a:pt x="24074" y="4165"/>
                      </a:cubicBezTo>
                      <a:cubicBezTo>
                        <a:pt x="26080" y="4165"/>
                        <a:pt x="29758" y="2767"/>
                        <a:pt x="25958" y="2706"/>
                      </a:cubicBezTo>
                      <a:cubicBezTo>
                        <a:pt x="22159" y="2645"/>
                        <a:pt x="20396" y="2402"/>
                        <a:pt x="15198" y="2706"/>
                      </a:cubicBezTo>
                      <a:cubicBezTo>
                        <a:pt x="10000" y="3040"/>
                        <a:pt x="0" y="2280"/>
                        <a:pt x="1277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1" name="Google Shape;141;p9"/>
                <p:cNvSpPr/>
                <p:nvPr/>
              </p:nvSpPr>
              <p:spPr>
                <a:xfrm>
                  <a:off x="239625" y="3475275"/>
                  <a:ext cx="1125425" cy="16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017" h="6596" extrusionOk="0">
                      <a:moveTo>
                        <a:pt x="1308" y="0"/>
                      </a:moveTo>
                      <a:cubicBezTo>
                        <a:pt x="1308" y="0"/>
                        <a:pt x="13101" y="2736"/>
                        <a:pt x="19454" y="3708"/>
                      </a:cubicBezTo>
                      <a:cubicBezTo>
                        <a:pt x="25776" y="4681"/>
                        <a:pt x="31096" y="2280"/>
                        <a:pt x="35138" y="2037"/>
                      </a:cubicBezTo>
                      <a:cubicBezTo>
                        <a:pt x="39211" y="1793"/>
                        <a:pt x="43771" y="3192"/>
                        <a:pt x="44409" y="3131"/>
                      </a:cubicBezTo>
                      <a:cubicBezTo>
                        <a:pt x="45017" y="3040"/>
                        <a:pt x="34318" y="3040"/>
                        <a:pt x="30184" y="4803"/>
                      </a:cubicBezTo>
                      <a:cubicBezTo>
                        <a:pt x="26020" y="6596"/>
                        <a:pt x="14500" y="3465"/>
                        <a:pt x="11338" y="3131"/>
                      </a:cubicBezTo>
                      <a:cubicBezTo>
                        <a:pt x="8177" y="2766"/>
                        <a:pt x="1" y="2067"/>
                        <a:pt x="1308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2" name="Google Shape;142;p9"/>
                <p:cNvSpPr/>
                <p:nvPr/>
              </p:nvSpPr>
              <p:spPr>
                <a:xfrm>
                  <a:off x="1242700" y="3478300"/>
                  <a:ext cx="1040300" cy="193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612" h="7752" extrusionOk="0">
                      <a:moveTo>
                        <a:pt x="0" y="6475"/>
                      </a:moveTo>
                      <a:cubicBezTo>
                        <a:pt x="0" y="6475"/>
                        <a:pt x="8754" y="4469"/>
                        <a:pt x="18146" y="3010"/>
                      </a:cubicBezTo>
                      <a:cubicBezTo>
                        <a:pt x="27569" y="1520"/>
                        <a:pt x="38481" y="1"/>
                        <a:pt x="39241" y="913"/>
                      </a:cubicBezTo>
                      <a:cubicBezTo>
                        <a:pt x="40001" y="1794"/>
                        <a:pt x="30244" y="2037"/>
                        <a:pt x="26171" y="3557"/>
                      </a:cubicBezTo>
                      <a:cubicBezTo>
                        <a:pt x="22128" y="5077"/>
                        <a:pt x="26171" y="5077"/>
                        <a:pt x="31125" y="4712"/>
                      </a:cubicBezTo>
                      <a:cubicBezTo>
                        <a:pt x="36049" y="4317"/>
                        <a:pt x="40092" y="3314"/>
                        <a:pt x="40852" y="3557"/>
                      </a:cubicBezTo>
                      <a:cubicBezTo>
                        <a:pt x="41612" y="3831"/>
                        <a:pt x="34834" y="5198"/>
                        <a:pt x="29302" y="6475"/>
                      </a:cubicBezTo>
                      <a:cubicBezTo>
                        <a:pt x="23770" y="7752"/>
                        <a:pt x="17052" y="7478"/>
                        <a:pt x="18693" y="6475"/>
                      </a:cubicBezTo>
                      <a:cubicBezTo>
                        <a:pt x="20335" y="5472"/>
                        <a:pt x="20730" y="3831"/>
                        <a:pt x="15927" y="4712"/>
                      </a:cubicBezTo>
                      <a:cubicBezTo>
                        <a:pt x="11095" y="5593"/>
                        <a:pt x="7477" y="7296"/>
                        <a:pt x="4286" y="7326"/>
                      </a:cubicBezTo>
                      <a:cubicBezTo>
                        <a:pt x="1094" y="7356"/>
                        <a:pt x="0" y="6475"/>
                        <a:pt x="0" y="647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3" name="Google Shape;143;p9"/>
                <p:cNvSpPr/>
                <p:nvPr/>
              </p:nvSpPr>
              <p:spPr>
                <a:xfrm>
                  <a:off x="1343000" y="3587725"/>
                  <a:ext cx="1269050" cy="19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762" h="7904" extrusionOk="0">
                      <a:moveTo>
                        <a:pt x="10760" y="6141"/>
                      </a:moveTo>
                      <a:cubicBezTo>
                        <a:pt x="10760" y="6141"/>
                        <a:pt x="25198" y="7235"/>
                        <a:pt x="32919" y="4925"/>
                      </a:cubicBezTo>
                      <a:cubicBezTo>
                        <a:pt x="40639" y="2584"/>
                        <a:pt x="47722" y="1"/>
                        <a:pt x="49241" y="852"/>
                      </a:cubicBezTo>
                      <a:cubicBezTo>
                        <a:pt x="50761" y="1703"/>
                        <a:pt x="40639" y="3587"/>
                        <a:pt x="36901" y="5381"/>
                      </a:cubicBezTo>
                      <a:cubicBezTo>
                        <a:pt x="33162" y="7144"/>
                        <a:pt x="26840" y="7600"/>
                        <a:pt x="22797" y="7752"/>
                      </a:cubicBezTo>
                      <a:cubicBezTo>
                        <a:pt x="18755" y="7904"/>
                        <a:pt x="6201" y="7204"/>
                        <a:pt x="3101" y="6992"/>
                      </a:cubicBezTo>
                      <a:cubicBezTo>
                        <a:pt x="0" y="6809"/>
                        <a:pt x="10760" y="6141"/>
                        <a:pt x="10760" y="614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" name="Google Shape;144;p9"/>
                <p:cNvSpPr/>
                <p:nvPr/>
              </p:nvSpPr>
              <p:spPr>
                <a:xfrm>
                  <a:off x="237350" y="3621175"/>
                  <a:ext cx="925575" cy="1185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023" h="4742" extrusionOk="0">
                      <a:moveTo>
                        <a:pt x="2797" y="0"/>
                      </a:moveTo>
                      <a:cubicBezTo>
                        <a:pt x="2797" y="0"/>
                        <a:pt x="23071" y="3374"/>
                        <a:pt x="30062" y="3587"/>
                      </a:cubicBezTo>
                      <a:cubicBezTo>
                        <a:pt x="37023" y="3769"/>
                        <a:pt x="27144" y="4742"/>
                        <a:pt x="17904" y="3587"/>
                      </a:cubicBezTo>
                      <a:cubicBezTo>
                        <a:pt x="8633" y="2401"/>
                        <a:pt x="1" y="1885"/>
                        <a:pt x="2797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" name="Google Shape;145;p9"/>
                <p:cNvSpPr/>
                <p:nvPr/>
              </p:nvSpPr>
              <p:spPr>
                <a:xfrm>
                  <a:off x="1564875" y="3727550"/>
                  <a:ext cx="1493975" cy="288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759" h="11521" extrusionOk="0">
                      <a:moveTo>
                        <a:pt x="8724" y="4985"/>
                      </a:moveTo>
                      <a:cubicBezTo>
                        <a:pt x="8724" y="4985"/>
                        <a:pt x="19515" y="7903"/>
                        <a:pt x="30001" y="4985"/>
                      </a:cubicBezTo>
                      <a:cubicBezTo>
                        <a:pt x="40518" y="2067"/>
                        <a:pt x="45078" y="1763"/>
                        <a:pt x="50154" y="1277"/>
                      </a:cubicBezTo>
                      <a:cubicBezTo>
                        <a:pt x="55199" y="791"/>
                        <a:pt x="59759" y="0"/>
                        <a:pt x="58513" y="1277"/>
                      </a:cubicBezTo>
                      <a:cubicBezTo>
                        <a:pt x="57236" y="2584"/>
                        <a:pt x="51674" y="3769"/>
                        <a:pt x="47357" y="6292"/>
                      </a:cubicBezTo>
                      <a:cubicBezTo>
                        <a:pt x="43041" y="8785"/>
                        <a:pt x="30944" y="10426"/>
                        <a:pt x="26931" y="10973"/>
                      </a:cubicBezTo>
                      <a:cubicBezTo>
                        <a:pt x="22889" y="11520"/>
                        <a:pt x="33345" y="9241"/>
                        <a:pt x="38877" y="7569"/>
                      </a:cubicBezTo>
                      <a:cubicBezTo>
                        <a:pt x="42859" y="6323"/>
                        <a:pt x="46749" y="4833"/>
                        <a:pt x="50519" y="3101"/>
                      </a:cubicBezTo>
                      <a:cubicBezTo>
                        <a:pt x="52798" y="2067"/>
                        <a:pt x="49911" y="2280"/>
                        <a:pt x="45898" y="4438"/>
                      </a:cubicBezTo>
                      <a:cubicBezTo>
                        <a:pt x="41917" y="6566"/>
                        <a:pt x="34378" y="7842"/>
                        <a:pt x="31156" y="8663"/>
                      </a:cubicBezTo>
                      <a:cubicBezTo>
                        <a:pt x="27935" y="9453"/>
                        <a:pt x="17235" y="10426"/>
                        <a:pt x="13922" y="9940"/>
                      </a:cubicBezTo>
                      <a:cubicBezTo>
                        <a:pt x="10639" y="9423"/>
                        <a:pt x="2281" y="7842"/>
                        <a:pt x="1126" y="7569"/>
                      </a:cubicBezTo>
                      <a:cubicBezTo>
                        <a:pt x="1" y="7265"/>
                        <a:pt x="3557" y="5228"/>
                        <a:pt x="8724" y="4985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6" name="Google Shape;146;p9"/>
                <p:cNvSpPr/>
                <p:nvPr/>
              </p:nvSpPr>
              <p:spPr>
                <a:xfrm>
                  <a:off x="1938750" y="3856725"/>
                  <a:ext cx="1433950" cy="34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58" h="13770" extrusionOk="0">
                      <a:moveTo>
                        <a:pt x="12280" y="8937"/>
                      </a:moveTo>
                      <a:cubicBezTo>
                        <a:pt x="16536" y="8876"/>
                        <a:pt x="20730" y="7995"/>
                        <a:pt x="24682" y="6414"/>
                      </a:cubicBezTo>
                      <a:cubicBezTo>
                        <a:pt x="31156" y="3739"/>
                        <a:pt x="33436" y="4043"/>
                        <a:pt x="36840" y="2949"/>
                      </a:cubicBezTo>
                      <a:cubicBezTo>
                        <a:pt x="40275" y="1855"/>
                        <a:pt x="42403" y="609"/>
                        <a:pt x="44318" y="669"/>
                      </a:cubicBezTo>
                      <a:cubicBezTo>
                        <a:pt x="46202" y="730"/>
                        <a:pt x="49758" y="1"/>
                        <a:pt x="53558" y="669"/>
                      </a:cubicBezTo>
                      <a:cubicBezTo>
                        <a:pt x="57357" y="1338"/>
                        <a:pt x="53679" y="2189"/>
                        <a:pt x="44439" y="5381"/>
                      </a:cubicBezTo>
                      <a:cubicBezTo>
                        <a:pt x="35199" y="8572"/>
                        <a:pt x="28816" y="10973"/>
                        <a:pt x="18907" y="11733"/>
                      </a:cubicBezTo>
                      <a:cubicBezTo>
                        <a:pt x="8967" y="12493"/>
                        <a:pt x="4317" y="13770"/>
                        <a:pt x="2159" y="11673"/>
                      </a:cubicBezTo>
                      <a:cubicBezTo>
                        <a:pt x="1" y="9575"/>
                        <a:pt x="12280" y="8937"/>
                        <a:pt x="12280" y="8937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7" name="Google Shape;147;p9"/>
                <p:cNvSpPr/>
                <p:nvPr/>
              </p:nvSpPr>
              <p:spPr>
                <a:xfrm>
                  <a:off x="2388600" y="3900800"/>
                  <a:ext cx="1215100" cy="334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04" h="13375" extrusionOk="0">
                      <a:moveTo>
                        <a:pt x="3770" y="11976"/>
                      </a:moveTo>
                      <a:cubicBezTo>
                        <a:pt x="3770" y="11976"/>
                        <a:pt x="17448" y="10092"/>
                        <a:pt x="25047" y="7052"/>
                      </a:cubicBezTo>
                      <a:cubicBezTo>
                        <a:pt x="32646" y="4013"/>
                        <a:pt x="35685" y="791"/>
                        <a:pt x="38999" y="639"/>
                      </a:cubicBezTo>
                      <a:cubicBezTo>
                        <a:pt x="42281" y="457"/>
                        <a:pt x="45321" y="1"/>
                        <a:pt x="46962" y="1612"/>
                      </a:cubicBezTo>
                      <a:cubicBezTo>
                        <a:pt x="48604" y="3253"/>
                        <a:pt x="36901" y="8329"/>
                        <a:pt x="33953" y="9089"/>
                      </a:cubicBezTo>
                      <a:cubicBezTo>
                        <a:pt x="31004" y="9849"/>
                        <a:pt x="34804" y="7903"/>
                        <a:pt x="38877" y="6201"/>
                      </a:cubicBezTo>
                      <a:cubicBezTo>
                        <a:pt x="42980" y="4530"/>
                        <a:pt x="47145" y="1946"/>
                        <a:pt x="44105" y="2706"/>
                      </a:cubicBezTo>
                      <a:cubicBezTo>
                        <a:pt x="41065" y="3466"/>
                        <a:pt x="43558" y="3861"/>
                        <a:pt x="37053" y="6232"/>
                      </a:cubicBezTo>
                      <a:cubicBezTo>
                        <a:pt x="30518" y="8603"/>
                        <a:pt x="27600" y="10426"/>
                        <a:pt x="24074" y="11034"/>
                      </a:cubicBezTo>
                      <a:cubicBezTo>
                        <a:pt x="20548" y="11642"/>
                        <a:pt x="12585" y="12736"/>
                        <a:pt x="10974" y="12949"/>
                      </a:cubicBezTo>
                      <a:cubicBezTo>
                        <a:pt x="9363" y="13132"/>
                        <a:pt x="1" y="13375"/>
                        <a:pt x="3770" y="11976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48" name="Google Shape;148;p9"/>
            <p:cNvSpPr/>
            <p:nvPr/>
          </p:nvSpPr>
          <p:spPr>
            <a:xfrm>
              <a:off x="428075" y="3104325"/>
              <a:ext cx="448375" cy="897575"/>
            </a:xfrm>
            <a:custGeom>
              <a:avLst/>
              <a:gdLst/>
              <a:ahLst/>
              <a:cxnLst/>
              <a:rect l="l" t="t" r="r" b="b"/>
              <a:pathLst>
                <a:path w="17935" h="35903" extrusionOk="0">
                  <a:moveTo>
                    <a:pt x="1287" y="0"/>
                  </a:moveTo>
                  <a:cubicBezTo>
                    <a:pt x="957" y="0"/>
                    <a:pt x="713" y="146"/>
                    <a:pt x="578" y="461"/>
                  </a:cubicBezTo>
                  <a:cubicBezTo>
                    <a:pt x="1" y="1829"/>
                    <a:pt x="6202" y="4838"/>
                    <a:pt x="7478" y="17118"/>
                  </a:cubicBezTo>
                  <a:cubicBezTo>
                    <a:pt x="8451" y="26571"/>
                    <a:pt x="3040" y="28030"/>
                    <a:pt x="7600" y="35902"/>
                  </a:cubicBezTo>
                  <a:lnTo>
                    <a:pt x="17934" y="35902"/>
                  </a:lnTo>
                  <a:cubicBezTo>
                    <a:pt x="17934" y="35902"/>
                    <a:pt x="11217" y="26510"/>
                    <a:pt x="13497" y="19671"/>
                  </a:cubicBezTo>
                  <a:cubicBezTo>
                    <a:pt x="15561" y="13476"/>
                    <a:pt x="4459" y="0"/>
                    <a:pt x="12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9"/>
            <p:cNvSpPr/>
            <p:nvPr/>
          </p:nvSpPr>
          <p:spPr>
            <a:xfrm>
              <a:off x="295100" y="3225800"/>
              <a:ext cx="215075" cy="762425"/>
            </a:xfrm>
            <a:custGeom>
              <a:avLst/>
              <a:gdLst/>
              <a:ahLst/>
              <a:cxnLst/>
              <a:rect l="l" t="t" r="r" b="b"/>
              <a:pathLst>
                <a:path w="8603" h="30497" extrusionOk="0">
                  <a:moveTo>
                    <a:pt x="2335" y="1"/>
                  </a:moveTo>
                  <a:cubicBezTo>
                    <a:pt x="2170" y="1"/>
                    <a:pt x="2199" y="197"/>
                    <a:pt x="2524" y="617"/>
                  </a:cubicBezTo>
                  <a:cubicBezTo>
                    <a:pt x="4317" y="2897"/>
                    <a:pt x="4317" y="8216"/>
                    <a:pt x="2280" y="12137"/>
                  </a:cubicBezTo>
                  <a:cubicBezTo>
                    <a:pt x="244" y="16058"/>
                    <a:pt x="1" y="18064"/>
                    <a:pt x="1277" y="21864"/>
                  </a:cubicBezTo>
                  <a:cubicBezTo>
                    <a:pt x="2524" y="25663"/>
                    <a:pt x="1277" y="30496"/>
                    <a:pt x="1277" y="30496"/>
                  </a:cubicBezTo>
                  <a:lnTo>
                    <a:pt x="7508" y="30496"/>
                  </a:lnTo>
                  <a:cubicBezTo>
                    <a:pt x="7508" y="30496"/>
                    <a:pt x="8603" y="23931"/>
                    <a:pt x="5897" y="19858"/>
                  </a:cubicBezTo>
                  <a:cubicBezTo>
                    <a:pt x="3162" y="15785"/>
                    <a:pt x="6445" y="13687"/>
                    <a:pt x="6961" y="9098"/>
                  </a:cubicBezTo>
                  <a:cubicBezTo>
                    <a:pt x="7581" y="3841"/>
                    <a:pt x="3064" y="1"/>
                    <a:pt x="233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9"/>
            <p:cNvSpPr/>
            <p:nvPr/>
          </p:nvSpPr>
          <p:spPr>
            <a:xfrm>
              <a:off x="238125" y="3885600"/>
              <a:ext cx="2857975" cy="1172550"/>
            </a:xfrm>
            <a:custGeom>
              <a:avLst/>
              <a:gdLst/>
              <a:ahLst/>
              <a:cxnLst/>
              <a:rect l="l" t="t" r="r" b="b"/>
              <a:pathLst>
                <a:path w="114319" h="46902" extrusionOk="0">
                  <a:moveTo>
                    <a:pt x="114105" y="23375"/>
                  </a:moveTo>
                  <a:cubicBezTo>
                    <a:pt x="113619" y="25989"/>
                    <a:pt x="109303" y="29211"/>
                    <a:pt x="104683" y="29636"/>
                  </a:cubicBezTo>
                  <a:cubicBezTo>
                    <a:pt x="98421" y="30214"/>
                    <a:pt x="101826" y="34013"/>
                    <a:pt x="97266" y="34956"/>
                  </a:cubicBezTo>
                  <a:cubicBezTo>
                    <a:pt x="92707" y="35898"/>
                    <a:pt x="81126" y="39637"/>
                    <a:pt x="79606" y="43284"/>
                  </a:cubicBezTo>
                  <a:cubicBezTo>
                    <a:pt x="78087" y="46901"/>
                    <a:pt x="34378" y="43284"/>
                    <a:pt x="34378" y="43284"/>
                  </a:cubicBezTo>
                  <a:lnTo>
                    <a:pt x="33618" y="43223"/>
                  </a:lnTo>
                  <a:lnTo>
                    <a:pt x="0" y="41217"/>
                  </a:lnTo>
                  <a:lnTo>
                    <a:pt x="0" y="578"/>
                  </a:lnTo>
                  <a:cubicBezTo>
                    <a:pt x="0" y="578"/>
                    <a:pt x="57934" y="1"/>
                    <a:pt x="63466" y="578"/>
                  </a:cubicBezTo>
                  <a:cubicBezTo>
                    <a:pt x="64287" y="609"/>
                    <a:pt x="65138" y="852"/>
                    <a:pt x="65898" y="1247"/>
                  </a:cubicBezTo>
                  <a:cubicBezTo>
                    <a:pt x="68299" y="2615"/>
                    <a:pt x="66627" y="5624"/>
                    <a:pt x="62311" y="7782"/>
                  </a:cubicBezTo>
                  <a:cubicBezTo>
                    <a:pt x="60609" y="8633"/>
                    <a:pt x="61278" y="8967"/>
                    <a:pt x="63162" y="9150"/>
                  </a:cubicBezTo>
                  <a:cubicBezTo>
                    <a:pt x="67205" y="9545"/>
                    <a:pt x="76749" y="9180"/>
                    <a:pt x="81126" y="11399"/>
                  </a:cubicBezTo>
                  <a:cubicBezTo>
                    <a:pt x="87570" y="14621"/>
                    <a:pt x="76172" y="18816"/>
                    <a:pt x="86445" y="19575"/>
                  </a:cubicBezTo>
                  <a:cubicBezTo>
                    <a:pt x="96689" y="20335"/>
                    <a:pt x="109425" y="18633"/>
                    <a:pt x="113042" y="21004"/>
                  </a:cubicBezTo>
                  <a:cubicBezTo>
                    <a:pt x="113893" y="21460"/>
                    <a:pt x="114318" y="22433"/>
                    <a:pt x="114105" y="233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9"/>
            <p:cNvSpPr/>
            <p:nvPr/>
          </p:nvSpPr>
          <p:spPr>
            <a:xfrm>
              <a:off x="858950" y="4445650"/>
              <a:ext cx="2231825" cy="612500"/>
            </a:xfrm>
            <a:custGeom>
              <a:avLst/>
              <a:gdLst/>
              <a:ahLst/>
              <a:cxnLst/>
              <a:rect l="l" t="t" r="r" b="b"/>
              <a:pathLst>
                <a:path w="89273" h="24500" extrusionOk="0">
                  <a:moveTo>
                    <a:pt x="89272" y="973"/>
                  </a:moveTo>
                  <a:cubicBezTo>
                    <a:pt x="88786" y="3587"/>
                    <a:pt x="84470" y="6809"/>
                    <a:pt x="79850" y="7234"/>
                  </a:cubicBezTo>
                  <a:cubicBezTo>
                    <a:pt x="73588" y="7812"/>
                    <a:pt x="76993" y="11611"/>
                    <a:pt x="72433" y="12554"/>
                  </a:cubicBezTo>
                  <a:cubicBezTo>
                    <a:pt x="67874" y="13496"/>
                    <a:pt x="56293" y="17235"/>
                    <a:pt x="54773" y="20882"/>
                  </a:cubicBezTo>
                  <a:cubicBezTo>
                    <a:pt x="53254" y="24499"/>
                    <a:pt x="9545" y="20882"/>
                    <a:pt x="9545" y="20882"/>
                  </a:cubicBezTo>
                  <a:lnTo>
                    <a:pt x="8785" y="20821"/>
                  </a:lnTo>
                  <a:cubicBezTo>
                    <a:pt x="6900" y="20213"/>
                    <a:pt x="5380" y="19636"/>
                    <a:pt x="4833" y="19241"/>
                  </a:cubicBezTo>
                  <a:cubicBezTo>
                    <a:pt x="3374" y="18086"/>
                    <a:pt x="1976" y="16839"/>
                    <a:pt x="699" y="15502"/>
                  </a:cubicBezTo>
                  <a:lnTo>
                    <a:pt x="0" y="6292"/>
                  </a:lnTo>
                  <a:cubicBezTo>
                    <a:pt x="0" y="6292"/>
                    <a:pt x="6079" y="8815"/>
                    <a:pt x="17478" y="7660"/>
                  </a:cubicBezTo>
                  <a:cubicBezTo>
                    <a:pt x="28876" y="6535"/>
                    <a:pt x="30274" y="4377"/>
                    <a:pt x="32919" y="5137"/>
                  </a:cubicBezTo>
                  <a:cubicBezTo>
                    <a:pt x="35594" y="5897"/>
                    <a:pt x="28663" y="7265"/>
                    <a:pt x="32250" y="7964"/>
                  </a:cubicBezTo>
                  <a:cubicBezTo>
                    <a:pt x="35837" y="8693"/>
                    <a:pt x="40001" y="5137"/>
                    <a:pt x="47114" y="5137"/>
                  </a:cubicBezTo>
                  <a:cubicBezTo>
                    <a:pt x="54196" y="5137"/>
                    <a:pt x="53831" y="6383"/>
                    <a:pt x="56232" y="6535"/>
                  </a:cubicBezTo>
                  <a:cubicBezTo>
                    <a:pt x="58634" y="6657"/>
                    <a:pt x="60640" y="6535"/>
                    <a:pt x="61552" y="5654"/>
                  </a:cubicBezTo>
                  <a:cubicBezTo>
                    <a:pt x="62433" y="4772"/>
                    <a:pt x="56172" y="4377"/>
                    <a:pt x="58786" y="3131"/>
                  </a:cubicBezTo>
                  <a:cubicBezTo>
                    <a:pt x="61430" y="1854"/>
                    <a:pt x="65594" y="5319"/>
                    <a:pt x="72312" y="4864"/>
                  </a:cubicBezTo>
                  <a:cubicBezTo>
                    <a:pt x="79029" y="4377"/>
                    <a:pt x="87631" y="0"/>
                    <a:pt x="89272" y="97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9"/>
            <p:cNvSpPr/>
            <p:nvPr/>
          </p:nvSpPr>
          <p:spPr>
            <a:xfrm>
              <a:off x="238125" y="3916750"/>
              <a:ext cx="1707500" cy="527400"/>
            </a:xfrm>
            <a:custGeom>
              <a:avLst/>
              <a:gdLst/>
              <a:ahLst/>
              <a:cxnLst/>
              <a:rect l="l" t="t" r="r" b="b"/>
              <a:pathLst>
                <a:path w="68300" h="21096" extrusionOk="0">
                  <a:moveTo>
                    <a:pt x="63162" y="7904"/>
                  </a:moveTo>
                  <a:cubicBezTo>
                    <a:pt x="62463" y="8299"/>
                    <a:pt x="61703" y="8542"/>
                    <a:pt x="60913" y="8633"/>
                  </a:cubicBezTo>
                  <a:cubicBezTo>
                    <a:pt x="56992" y="8998"/>
                    <a:pt x="43557" y="10883"/>
                    <a:pt x="38511" y="12919"/>
                  </a:cubicBezTo>
                  <a:cubicBezTo>
                    <a:pt x="33466" y="14925"/>
                    <a:pt x="22797" y="14895"/>
                    <a:pt x="17660" y="15472"/>
                  </a:cubicBezTo>
                  <a:cubicBezTo>
                    <a:pt x="12553" y="16050"/>
                    <a:pt x="0" y="21095"/>
                    <a:pt x="0" y="21095"/>
                  </a:cubicBezTo>
                  <a:lnTo>
                    <a:pt x="0" y="14317"/>
                  </a:lnTo>
                  <a:cubicBezTo>
                    <a:pt x="0" y="14317"/>
                    <a:pt x="7599" y="14287"/>
                    <a:pt x="12918" y="12311"/>
                  </a:cubicBezTo>
                  <a:cubicBezTo>
                    <a:pt x="18237" y="10335"/>
                    <a:pt x="18237" y="9393"/>
                    <a:pt x="30031" y="8451"/>
                  </a:cubicBezTo>
                  <a:cubicBezTo>
                    <a:pt x="41794" y="7478"/>
                    <a:pt x="50335" y="7114"/>
                    <a:pt x="53375" y="5411"/>
                  </a:cubicBezTo>
                  <a:cubicBezTo>
                    <a:pt x="56414" y="3679"/>
                    <a:pt x="49971" y="2281"/>
                    <a:pt x="54348" y="1855"/>
                  </a:cubicBezTo>
                  <a:cubicBezTo>
                    <a:pt x="58694" y="1399"/>
                    <a:pt x="63436" y="3496"/>
                    <a:pt x="65442" y="548"/>
                  </a:cubicBezTo>
                  <a:cubicBezTo>
                    <a:pt x="65564" y="335"/>
                    <a:pt x="65716" y="153"/>
                    <a:pt x="65898" y="1"/>
                  </a:cubicBezTo>
                  <a:cubicBezTo>
                    <a:pt x="68299" y="1369"/>
                    <a:pt x="66627" y="4378"/>
                    <a:pt x="62311" y="6536"/>
                  </a:cubicBezTo>
                  <a:cubicBezTo>
                    <a:pt x="60609" y="7387"/>
                    <a:pt x="61278" y="7721"/>
                    <a:pt x="63162" y="790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9"/>
            <p:cNvSpPr/>
            <p:nvPr/>
          </p:nvSpPr>
          <p:spPr>
            <a:xfrm>
              <a:off x="241150" y="3707025"/>
              <a:ext cx="671775" cy="759925"/>
            </a:xfrm>
            <a:custGeom>
              <a:avLst/>
              <a:gdLst/>
              <a:ahLst/>
              <a:cxnLst/>
              <a:rect l="l" t="t" r="r" b="b"/>
              <a:pathLst>
                <a:path w="26871" h="30397" extrusionOk="0">
                  <a:moveTo>
                    <a:pt x="10396" y="30396"/>
                  </a:moveTo>
                  <a:cubicBezTo>
                    <a:pt x="10396" y="30396"/>
                    <a:pt x="10214" y="25959"/>
                    <a:pt x="16718" y="25442"/>
                  </a:cubicBezTo>
                  <a:cubicBezTo>
                    <a:pt x="23193" y="24956"/>
                    <a:pt x="24834" y="23679"/>
                    <a:pt x="25411" y="22281"/>
                  </a:cubicBezTo>
                  <a:cubicBezTo>
                    <a:pt x="25959" y="20883"/>
                    <a:pt x="22554" y="21278"/>
                    <a:pt x="18633" y="22281"/>
                  </a:cubicBezTo>
                  <a:cubicBezTo>
                    <a:pt x="14712" y="23284"/>
                    <a:pt x="22189" y="19393"/>
                    <a:pt x="20396" y="18937"/>
                  </a:cubicBezTo>
                  <a:cubicBezTo>
                    <a:pt x="18603" y="18481"/>
                    <a:pt x="16019" y="20579"/>
                    <a:pt x="14530" y="20031"/>
                  </a:cubicBezTo>
                  <a:cubicBezTo>
                    <a:pt x="13040" y="19484"/>
                    <a:pt x="13435" y="15442"/>
                    <a:pt x="17934" y="13922"/>
                  </a:cubicBezTo>
                  <a:cubicBezTo>
                    <a:pt x="22433" y="12402"/>
                    <a:pt x="26870" y="5806"/>
                    <a:pt x="23831" y="2888"/>
                  </a:cubicBezTo>
                  <a:cubicBezTo>
                    <a:pt x="20791" y="1"/>
                    <a:pt x="20518" y="7265"/>
                    <a:pt x="17934" y="8481"/>
                  </a:cubicBezTo>
                  <a:cubicBezTo>
                    <a:pt x="15320" y="9727"/>
                    <a:pt x="12280" y="10366"/>
                    <a:pt x="10396" y="12767"/>
                  </a:cubicBezTo>
                  <a:cubicBezTo>
                    <a:pt x="8511" y="15168"/>
                    <a:pt x="7721" y="17235"/>
                    <a:pt x="8055" y="18937"/>
                  </a:cubicBezTo>
                  <a:cubicBezTo>
                    <a:pt x="8359" y="20609"/>
                    <a:pt x="5593" y="22828"/>
                    <a:pt x="4955" y="18937"/>
                  </a:cubicBezTo>
                  <a:cubicBezTo>
                    <a:pt x="4317" y="15047"/>
                    <a:pt x="4043" y="12888"/>
                    <a:pt x="2675" y="14408"/>
                  </a:cubicBezTo>
                  <a:cubicBezTo>
                    <a:pt x="1308" y="15928"/>
                    <a:pt x="1" y="21065"/>
                    <a:pt x="3557" y="24560"/>
                  </a:cubicBezTo>
                  <a:cubicBezTo>
                    <a:pt x="7113" y="28025"/>
                    <a:pt x="5715" y="29758"/>
                    <a:pt x="5715" y="297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9"/>
            <p:cNvSpPr/>
            <p:nvPr/>
          </p:nvSpPr>
          <p:spPr>
            <a:xfrm>
              <a:off x="2181150" y="4011750"/>
              <a:ext cx="378450" cy="1022825"/>
            </a:xfrm>
            <a:custGeom>
              <a:avLst/>
              <a:gdLst/>
              <a:ahLst/>
              <a:cxnLst/>
              <a:rect l="l" t="t" r="r" b="b"/>
              <a:pathLst>
                <a:path w="15138" h="40913" extrusionOk="0">
                  <a:moveTo>
                    <a:pt x="2250" y="3070"/>
                  </a:moveTo>
                  <a:cubicBezTo>
                    <a:pt x="1429" y="4286"/>
                    <a:pt x="7053" y="8329"/>
                    <a:pt x="6232" y="20639"/>
                  </a:cubicBezTo>
                  <a:cubicBezTo>
                    <a:pt x="5594" y="30153"/>
                    <a:pt x="1" y="30639"/>
                    <a:pt x="3192" y="39180"/>
                  </a:cubicBezTo>
                  <a:lnTo>
                    <a:pt x="13375" y="40913"/>
                  </a:lnTo>
                  <a:cubicBezTo>
                    <a:pt x="13375" y="40913"/>
                    <a:pt x="8329" y="30518"/>
                    <a:pt x="11734" y="24165"/>
                  </a:cubicBezTo>
                  <a:cubicBezTo>
                    <a:pt x="15138" y="17812"/>
                    <a:pt x="4226" y="0"/>
                    <a:pt x="2250" y="307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9"/>
            <p:cNvSpPr/>
            <p:nvPr/>
          </p:nvSpPr>
          <p:spPr>
            <a:xfrm>
              <a:off x="1975975" y="4133325"/>
              <a:ext cx="276650" cy="821475"/>
            </a:xfrm>
            <a:custGeom>
              <a:avLst/>
              <a:gdLst/>
              <a:ahLst/>
              <a:cxnLst/>
              <a:rect l="l" t="t" r="r" b="b"/>
              <a:pathLst>
                <a:path w="11066" h="32859" extrusionOk="0">
                  <a:moveTo>
                    <a:pt x="9241" y="11673"/>
                  </a:moveTo>
                  <a:cubicBezTo>
                    <a:pt x="7934" y="16080"/>
                    <a:pt x="4348" y="17600"/>
                    <a:pt x="6354" y="22068"/>
                  </a:cubicBezTo>
                  <a:cubicBezTo>
                    <a:pt x="8360" y="26536"/>
                    <a:pt x="6141" y="32858"/>
                    <a:pt x="6141" y="32858"/>
                  </a:cubicBezTo>
                  <a:lnTo>
                    <a:pt x="1" y="31794"/>
                  </a:lnTo>
                  <a:cubicBezTo>
                    <a:pt x="1" y="31794"/>
                    <a:pt x="2037" y="27266"/>
                    <a:pt x="1460" y="23314"/>
                  </a:cubicBezTo>
                  <a:cubicBezTo>
                    <a:pt x="852" y="19363"/>
                    <a:pt x="1460" y="17387"/>
                    <a:pt x="4104" y="13861"/>
                  </a:cubicBezTo>
                  <a:cubicBezTo>
                    <a:pt x="6779" y="10335"/>
                    <a:pt x="7661" y="5107"/>
                    <a:pt x="6293" y="2554"/>
                  </a:cubicBezTo>
                  <a:cubicBezTo>
                    <a:pt x="4925" y="1"/>
                    <a:pt x="11065" y="5441"/>
                    <a:pt x="9241" y="116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6" name="Google Shape;156;p9"/>
            <p:cNvGrpSpPr/>
            <p:nvPr/>
          </p:nvGrpSpPr>
          <p:grpSpPr>
            <a:xfrm>
              <a:off x="238125" y="4369650"/>
              <a:ext cx="993950" cy="850350"/>
              <a:chOff x="238125" y="4369650"/>
              <a:chExt cx="993950" cy="850350"/>
            </a:xfrm>
          </p:grpSpPr>
          <p:sp>
            <p:nvSpPr>
              <p:cNvPr id="157" name="Google Shape;157;p9"/>
              <p:cNvSpPr/>
              <p:nvPr/>
            </p:nvSpPr>
            <p:spPr>
              <a:xfrm>
                <a:off x="238125" y="4369650"/>
                <a:ext cx="993950" cy="850350"/>
              </a:xfrm>
              <a:custGeom>
                <a:avLst/>
                <a:gdLst/>
                <a:ahLst/>
                <a:cxnLst/>
                <a:rect l="l" t="t" r="r" b="b"/>
                <a:pathLst>
                  <a:path w="39758" h="34014" extrusionOk="0">
                    <a:moveTo>
                      <a:pt x="17721" y="1"/>
                    </a:moveTo>
                    <a:cubicBezTo>
                      <a:pt x="13040" y="1"/>
                      <a:pt x="2766" y="2189"/>
                      <a:pt x="456" y="2676"/>
                    </a:cubicBezTo>
                    <a:lnTo>
                      <a:pt x="0" y="2797"/>
                    </a:lnTo>
                    <a:lnTo>
                      <a:pt x="0" y="34013"/>
                    </a:lnTo>
                    <a:lnTo>
                      <a:pt x="37478" y="34013"/>
                    </a:lnTo>
                    <a:cubicBezTo>
                      <a:pt x="37478" y="34013"/>
                      <a:pt x="39758" y="14955"/>
                      <a:pt x="37478" y="12402"/>
                    </a:cubicBezTo>
                    <a:cubicBezTo>
                      <a:pt x="35897" y="10822"/>
                      <a:pt x="34226" y="9332"/>
                      <a:pt x="32432" y="7964"/>
                    </a:cubicBezTo>
                    <a:cubicBezTo>
                      <a:pt x="27751" y="4317"/>
                      <a:pt x="21247" y="1"/>
                      <a:pt x="1772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9"/>
              <p:cNvSpPr/>
              <p:nvPr/>
            </p:nvSpPr>
            <p:spPr>
              <a:xfrm>
                <a:off x="238125" y="4369650"/>
                <a:ext cx="936950" cy="385300"/>
              </a:xfrm>
              <a:custGeom>
                <a:avLst/>
                <a:gdLst/>
                <a:ahLst/>
                <a:cxnLst/>
                <a:rect l="l" t="t" r="r" b="b"/>
                <a:pathLst>
                  <a:path w="37478" h="15412" extrusionOk="0">
                    <a:moveTo>
                      <a:pt x="17721" y="1"/>
                    </a:moveTo>
                    <a:cubicBezTo>
                      <a:pt x="13040" y="1"/>
                      <a:pt x="2766" y="2189"/>
                      <a:pt x="456" y="2706"/>
                    </a:cubicBezTo>
                    <a:cubicBezTo>
                      <a:pt x="274" y="2979"/>
                      <a:pt x="122" y="3283"/>
                      <a:pt x="0" y="3618"/>
                    </a:cubicBezTo>
                    <a:lnTo>
                      <a:pt x="16353" y="15411"/>
                    </a:lnTo>
                    <a:lnTo>
                      <a:pt x="37478" y="12402"/>
                    </a:lnTo>
                    <a:lnTo>
                      <a:pt x="32432" y="7995"/>
                    </a:lnTo>
                    <a:cubicBezTo>
                      <a:pt x="27751" y="4347"/>
                      <a:pt x="21247" y="1"/>
                      <a:pt x="1772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9"/>
              <p:cNvSpPr/>
              <p:nvPr/>
            </p:nvSpPr>
            <p:spPr>
              <a:xfrm>
                <a:off x="238125" y="4460075"/>
                <a:ext cx="408825" cy="759925"/>
              </a:xfrm>
              <a:custGeom>
                <a:avLst/>
                <a:gdLst/>
                <a:ahLst/>
                <a:cxnLst/>
                <a:rect l="l" t="t" r="r" b="b"/>
                <a:pathLst>
                  <a:path w="16353" h="30397" extrusionOk="0">
                    <a:moveTo>
                      <a:pt x="0" y="1"/>
                    </a:moveTo>
                    <a:lnTo>
                      <a:pt x="0" y="30396"/>
                    </a:lnTo>
                    <a:lnTo>
                      <a:pt x="12918" y="30396"/>
                    </a:lnTo>
                    <a:lnTo>
                      <a:pt x="16353" y="1176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" name="Google Shape;160;p9"/>
            <p:cNvGrpSpPr/>
            <p:nvPr/>
          </p:nvGrpSpPr>
          <p:grpSpPr>
            <a:xfrm>
              <a:off x="1084800" y="4727600"/>
              <a:ext cx="1718900" cy="515300"/>
              <a:chOff x="1064875" y="4710025"/>
              <a:chExt cx="1718900" cy="515300"/>
            </a:xfrm>
          </p:grpSpPr>
          <p:sp>
            <p:nvSpPr>
              <p:cNvPr id="161" name="Google Shape;161;p9"/>
              <p:cNvSpPr/>
              <p:nvPr/>
            </p:nvSpPr>
            <p:spPr>
              <a:xfrm>
                <a:off x="1064875" y="4710025"/>
                <a:ext cx="1718900" cy="515300"/>
              </a:xfrm>
              <a:custGeom>
                <a:avLst/>
                <a:gdLst/>
                <a:ahLst/>
                <a:cxnLst/>
                <a:rect l="l" t="t" r="r" b="b"/>
                <a:pathLst>
                  <a:path w="68756" h="20612" extrusionOk="0">
                    <a:moveTo>
                      <a:pt x="31859" y="0"/>
                    </a:moveTo>
                    <a:cubicBezTo>
                      <a:pt x="31486" y="0"/>
                      <a:pt x="31118" y="26"/>
                      <a:pt x="30761" y="64"/>
                    </a:cubicBezTo>
                    <a:cubicBezTo>
                      <a:pt x="21825" y="1219"/>
                      <a:pt x="4408" y="7389"/>
                      <a:pt x="4408" y="7389"/>
                    </a:cubicBezTo>
                    <a:lnTo>
                      <a:pt x="1" y="20216"/>
                    </a:lnTo>
                    <a:lnTo>
                      <a:pt x="48239" y="20490"/>
                    </a:lnTo>
                    <a:lnTo>
                      <a:pt x="68756" y="20611"/>
                    </a:lnTo>
                    <a:lnTo>
                      <a:pt x="68756" y="20550"/>
                    </a:lnTo>
                    <a:cubicBezTo>
                      <a:pt x="68634" y="20186"/>
                      <a:pt x="67570" y="17207"/>
                      <a:pt x="64014" y="14714"/>
                    </a:cubicBezTo>
                    <a:cubicBezTo>
                      <a:pt x="60427" y="12192"/>
                      <a:pt x="42159" y="520"/>
                      <a:pt x="32554" y="33"/>
                    </a:cubicBezTo>
                    <a:cubicBezTo>
                      <a:pt x="32322" y="10"/>
                      <a:pt x="32090" y="0"/>
                      <a:pt x="318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9"/>
              <p:cNvSpPr/>
              <p:nvPr/>
            </p:nvSpPr>
            <p:spPr>
              <a:xfrm>
                <a:off x="1843000" y="4710850"/>
                <a:ext cx="940775" cy="514475"/>
              </a:xfrm>
              <a:custGeom>
                <a:avLst/>
                <a:gdLst/>
                <a:ahLst/>
                <a:cxnLst/>
                <a:rect l="l" t="t" r="r" b="b"/>
                <a:pathLst>
                  <a:path w="37631" h="20579" extrusionOk="0">
                    <a:moveTo>
                      <a:pt x="1399" y="0"/>
                    </a:moveTo>
                    <a:cubicBezTo>
                      <a:pt x="1399" y="0"/>
                      <a:pt x="1" y="8724"/>
                      <a:pt x="5077" y="11247"/>
                    </a:cubicBezTo>
                    <a:cubicBezTo>
                      <a:pt x="10153" y="13770"/>
                      <a:pt x="15077" y="16566"/>
                      <a:pt x="15989" y="17843"/>
                    </a:cubicBezTo>
                    <a:cubicBezTo>
                      <a:pt x="16506" y="18633"/>
                      <a:pt x="16901" y="19514"/>
                      <a:pt x="17114" y="20457"/>
                    </a:cubicBezTo>
                    <a:lnTo>
                      <a:pt x="37631" y="20578"/>
                    </a:lnTo>
                    <a:lnTo>
                      <a:pt x="37631" y="20517"/>
                    </a:lnTo>
                    <a:cubicBezTo>
                      <a:pt x="37509" y="20153"/>
                      <a:pt x="36445" y="17174"/>
                      <a:pt x="32889" y="14681"/>
                    </a:cubicBezTo>
                    <a:cubicBezTo>
                      <a:pt x="29302" y="12159"/>
                      <a:pt x="11034" y="487"/>
                      <a:pt x="13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3" name="Google Shape;163;p9"/>
          <p:cNvSpPr/>
          <p:nvPr/>
        </p:nvSpPr>
        <p:spPr>
          <a:xfrm flipH="1">
            <a:off x="5685892" y="4551684"/>
            <a:ext cx="164057" cy="104621"/>
          </a:xfrm>
          <a:custGeom>
            <a:avLst/>
            <a:gdLst/>
            <a:ahLst/>
            <a:cxnLst/>
            <a:rect l="l" t="t" r="r" b="b"/>
            <a:pathLst>
              <a:path w="4237" h="2702" extrusionOk="0">
                <a:moveTo>
                  <a:pt x="1618" y="1"/>
                </a:moveTo>
                <a:cubicBezTo>
                  <a:pt x="1567" y="1"/>
                  <a:pt x="1515" y="12"/>
                  <a:pt x="1468" y="35"/>
                </a:cubicBezTo>
                <a:cubicBezTo>
                  <a:pt x="1401" y="102"/>
                  <a:pt x="1334" y="169"/>
                  <a:pt x="1268" y="236"/>
                </a:cubicBezTo>
                <a:cubicBezTo>
                  <a:pt x="1234" y="269"/>
                  <a:pt x="1234" y="302"/>
                  <a:pt x="1201" y="336"/>
                </a:cubicBezTo>
                <a:cubicBezTo>
                  <a:pt x="1101" y="369"/>
                  <a:pt x="1034" y="369"/>
                  <a:pt x="968" y="402"/>
                </a:cubicBezTo>
                <a:cubicBezTo>
                  <a:pt x="767" y="502"/>
                  <a:pt x="567" y="602"/>
                  <a:pt x="434" y="736"/>
                </a:cubicBezTo>
                <a:cubicBezTo>
                  <a:pt x="267" y="836"/>
                  <a:pt x="134" y="969"/>
                  <a:pt x="34" y="1136"/>
                </a:cubicBezTo>
                <a:cubicBezTo>
                  <a:pt x="0" y="1203"/>
                  <a:pt x="0" y="1270"/>
                  <a:pt x="0" y="1336"/>
                </a:cubicBezTo>
                <a:cubicBezTo>
                  <a:pt x="34" y="1403"/>
                  <a:pt x="67" y="1503"/>
                  <a:pt x="134" y="1570"/>
                </a:cubicBezTo>
                <a:cubicBezTo>
                  <a:pt x="234" y="1703"/>
                  <a:pt x="334" y="1837"/>
                  <a:pt x="501" y="1937"/>
                </a:cubicBezTo>
                <a:cubicBezTo>
                  <a:pt x="667" y="2003"/>
                  <a:pt x="801" y="2037"/>
                  <a:pt x="968" y="2070"/>
                </a:cubicBezTo>
                <a:cubicBezTo>
                  <a:pt x="1168" y="2070"/>
                  <a:pt x="1368" y="2104"/>
                  <a:pt x="1568" y="2104"/>
                </a:cubicBezTo>
                <a:lnTo>
                  <a:pt x="1668" y="2237"/>
                </a:lnTo>
                <a:cubicBezTo>
                  <a:pt x="1701" y="2337"/>
                  <a:pt x="1735" y="2404"/>
                  <a:pt x="1801" y="2504"/>
                </a:cubicBezTo>
                <a:cubicBezTo>
                  <a:pt x="1874" y="2576"/>
                  <a:pt x="1981" y="2701"/>
                  <a:pt x="2086" y="2701"/>
                </a:cubicBezTo>
                <a:cubicBezTo>
                  <a:pt x="2126" y="2701"/>
                  <a:pt x="2165" y="2683"/>
                  <a:pt x="2202" y="2637"/>
                </a:cubicBezTo>
                <a:cubicBezTo>
                  <a:pt x="2235" y="2571"/>
                  <a:pt x="2268" y="2504"/>
                  <a:pt x="2302" y="2437"/>
                </a:cubicBezTo>
                <a:cubicBezTo>
                  <a:pt x="2302" y="2370"/>
                  <a:pt x="2335" y="2304"/>
                  <a:pt x="2402" y="2270"/>
                </a:cubicBezTo>
                <a:cubicBezTo>
                  <a:pt x="2435" y="2270"/>
                  <a:pt x="2469" y="2237"/>
                  <a:pt x="2469" y="2204"/>
                </a:cubicBezTo>
                <a:cubicBezTo>
                  <a:pt x="2502" y="2170"/>
                  <a:pt x="2435" y="2104"/>
                  <a:pt x="2402" y="2070"/>
                </a:cubicBezTo>
                <a:cubicBezTo>
                  <a:pt x="2335" y="2070"/>
                  <a:pt x="2302" y="2037"/>
                  <a:pt x="2235" y="2037"/>
                </a:cubicBezTo>
                <a:cubicBezTo>
                  <a:pt x="2302" y="2003"/>
                  <a:pt x="2369" y="2003"/>
                  <a:pt x="2435" y="1970"/>
                </a:cubicBezTo>
                <a:cubicBezTo>
                  <a:pt x="2535" y="1937"/>
                  <a:pt x="2602" y="1903"/>
                  <a:pt x="2702" y="1870"/>
                </a:cubicBezTo>
                <a:cubicBezTo>
                  <a:pt x="2869" y="1737"/>
                  <a:pt x="3069" y="1637"/>
                  <a:pt x="3269" y="1570"/>
                </a:cubicBezTo>
                <a:cubicBezTo>
                  <a:pt x="3319" y="1561"/>
                  <a:pt x="3369" y="1557"/>
                  <a:pt x="3419" y="1557"/>
                </a:cubicBezTo>
                <a:cubicBezTo>
                  <a:pt x="3567" y="1557"/>
                  <a:pt x="3711" y="1595"/>
                  <a:pt x="3836" y="1670"/>
                </a:cubicBezTo>
                <a:cubicBezTo>
                  <a:pt x="3903" y="1737"/>
                  <a:pt x="3970" y="1803"/>
                  <a:pt x="4036" y="1870"/>
                </a:cubicBezTo>
                <a:cubicBezTo>
                  <a:pt x="4063" y="1897"/>
                  <a:pt x="4090" y="1946"/>
                  <a:pt x="4135" y="1946"/>
                </a:cubicBezTo>
                <a:cubicBezTo>
                  <a:pt x="4146" y="1946"/>
                  <a:pt x="4157" y="1943"/>
                  <a:pt x="4170" y="1937"/>
                </a:cubicBezTo>
                <a:cubicBezTo>
                  <a:pt x="4203" y="1937"/>
                  <a:pt x="4203" y="1837"/>
                  <a:pt x="4203" y="1803"/>
                </a:cubicBezTo>
                <a:cubicBezTo>
                  <a:pt x="4203" y="1703"/>
                  <a:pt x="4203" y="1603"/>
                  <a:pt x="4170" y="1503"/>
                </a:cubicBezTo>
                <a:cubicBezTo>
                  <a:pt x="4136" y="1436"/>
                  <a:pt x="4103" y="1370"/>
                  <a:pt x="4036" y="1303"/>
                </a:cubicBezTo>
                <a:cubicBezTo>
                  <a:pt x="3970" y="1236"/>
                  <a:pt x="3970" y="1170"/>
                  <a:pt x="4036" y="1103"/>
                </a:cubicBezTo>
                <a:cubicBezTo>
                  <a:pt x="4070" y="1069"/>
                  <a:pt x="4103" y="1036"/>
                  <a:pt x="4103" y="1003"/>
                </a:cubicBezTo>
                <a:cubicBezTo>
                  <a:pt x="4203" y="836"/>
                  <a:pt x="4237" y="636"/>
                  <a:pt x="4203" y="436"/>
                </a:cubicBezTo>
                <a:cubicBezTo>
                  <a:pt x="4103" y="436"/>
                  <a:pt x="4036" y="502"/>
                  <a:pt x="3970" y="569"/>
                </a:cubicBezTo>
                <a:lnTo>
                  <a:pt x="3903" y="602"/>
                </a:lnTo>
                <a:cubicBezTo>
                  <a:pt x="3870" y="669"/>
                  <a:pt x="3803" y="736"/>
                  <a:pt x="3736" y="769"/>
                </a:cubicBezTo>
                <a:cubicBezTo>
                  <a:pt x="3611" y="844"/>
                  <a:pt x="3448" y="882"/>
                  <a:pt x="3305" y="882"/>
                </a:cubicBezTo>
                <a:cubicBezTo>
                  <a:pt x="3257" y="882"/>
                  <a:pt x="3211" y="878"/>
                  <a:pt x="3169" y="869"/>
                </a:cubicBezTo>
                <a:cubicBezTo>
                  <a:pt x="3069" y="869"/>
                  <a:pt x="2969" y="803"/>
                  <a:pt x="2869" y="769"/>
                </a:cubicBezTo>
                <a:cubicBezTo>
                  <a:pt x="2902" y="736"/>
                  <a:pt x="2902" y="669"/>
                  <a:pt x="2869" y="636"/>
                </a:cubicBezTo>
                <a:cubicBezTo>
                  <a:pt x="2836" y="569"/>
                  <a:pt x="2769" y="536"/>
                  <a:pt x="2702" y="502"/>
                </a:cubicBezTo>
                <a:cubicBezTo>
                  <a:pt x="2669" y="469"/>
                  <a:pt x="2535" y="402"/>
                  <a:pt x="2435" y="336"/>
                </a:cubicBezTo>
                <a:cubicBezTo>
                  <a:pt x="2268" y="236"/>
                  <a:pt x="2068" y="202"/>
                  <a:pt x="1868" y="102"/>
                </a:cubicBezTo>
                <a:cubicBezTo>
                  <a:pt x="1804" y="37"/>
                  <a:pt x="1711" y="1"/>
                  <a:pt x="161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9"/>
          <p:cNvSpPr/>
          <p:nvPr/>
        </p:nvSpPr>
        <p:spPr>
          <a:xfrm flipH="1">
            <a:off x="4082155" y="3559411"/>
            <a:ext cx="162779" cy="104041"/>
          </a:xfrm>
          <a:custGeom>
            <a:avLst/>
            <a:gdLst/>
            <a:ahLst/>
            <a:cxnLst/>
            <a:rect l="l" t="t" r="r" b="b"/>
            <a:pathLst>
              <a:path w="4204" h="2687" extrusionOk="0">
                <a:moveTo>
                  <a:pt x="1623" y="0"/>
                </a:moveTo>
                <a:cubicBezTo>
                  <a:pt x="1570" y="0"/>
                  <a:pt x="1517" y="8"/>
                  <a:pt x="1468" y="20"/>
                </a:cubicBezTo>
                <a:cubicBezTo>
                  <a:pt x="1401" y="87"/>
                  <a:pt x="1335" y="154"/>
                  <a:pt x="1268" y="220"/>
                </a:cubicBezTo>
                <a:cubicBezTo>
                  <a:pt x="1235" y="254"/>
                  <a:pt x="1235" y="287"/>
                  <a:pt x="1201" y="320"/>
                </a:cubicBezTo>
                <a:cubicBezTo>
                  <a:pt x="1101" y="354"/>
                  <a:pt x="1034" y="387"/>
                  <a:pt x="968" y="420"/>
                </a:cubicBezTo>
                <a:cubicBezTo>
                  <a:pt x="768" y="487"/>
                  <a:pt x="601" y="587"/>
                  <a:pt x="434" y="721"/>
                </a:cubicBezTo>
                <a:cubicBezTo>
                  <a:pt x="267" y="821"/>
                  <a:pt x="134" y="954"/>
                  <a:pt x="34" y="1121"/>
                </a:cubicBezTo>
                <a:cubicBezTo>
                  <a:pt x="0" y="1188"/>
                  <a:pt x="0" y="1254"/>
                  <a:pt x="0" y="1321"/>
                </a:cubicBezTo>
                <a:cubicBezTo>
                  <a:pt x="34" y="1421"/>
                  <a:pt x="67" y="1488"/>
                  <a:pt x="134" y="1555"/>
                </a:cubicBezTo>
                <a:cubicBezTo>
                  <a:pt x="234" y="1721"/>
                  <a:pt x="334" y="1855"/>
                  <a:pt x="501" y="1921"/>
                </a:cubicBezTo>
                <a:cubicBezTo>
                  <a:pt x="668" y="1988"/>
                  <a:pt x="801" y="2022"/>
                  <a:pt x="968" y="2055"/>
                </a:cubicBezTo>
                <a:cubicBezTo>
                  <a:pt x="1168" y="2088"/>
                  <a:pt x="1368" y="2088"/>
                  <a:pt x="1568" y="2088"/>
                </a:cubicBezTo>
                <a:cubicBezTo>
                  <a:pt x="1602" y="2122"/>
                  <a:pt x="1635" y="2188"/>
                  <a:pt x="1668" y="2222"/>
                </a:cubicBezTo>
                <a:cubicBezTo>
                  <a:pt x="1702" y="2322"/>
                  <a:pt x="1735" y="2422"/>
                  <a:pt x="1802" y="2489"/>
                </a:cubicBezTo>
                <a:cubicBezTo>
                  <a:pt x="1874" y="2561"/>
                  <a:pt x="1982" y="2686"/>
                  <a:pt x="2086" y="2686"/>
                </a:cubicBezTo>
                <a:cubicBezTo>
                  <a:pt x="2126" y="2686"/>
                  <a:pt x="2165" y="2668"/>
                  <a:pt x="2202" y="2622"/>
                </a:cubicBezTo>
                <a:cubicBezTo>
                  <a:pt x="2235" y="2555"/>
                  <a:pt x="2269" y="2489"/>
                  <a:pt x="2302" y="2422"/>
                </a:cubicBezTo>
                <a:cubicBezTo>
                  <a:pt x="2302" y="2355"/>
                  <a:pt x="2335" y="2288"/>
                  <a:pt x="2402" y="2255"/>
                </a:cubicBezTo>
                <a:cubicBezTo>
                  <a:pt x="2435" y="2255"/>
                  <a:pt x="2469" y="2222"/>
                  <a:pt x="2469" y="2188"/>
                </a:cubicBezTo>
                <a:cubicBezTo>
                  <a:pt x="2502" y="2155"/>
                  <a:pt x="2435" y="2122"/>
                  <a:pt x="2402" y="2088"/>
                </a:cubicBezTo>
                <a:cubicBezTo>
                  <a:pt x="2335" y="2055"/>
                  <a:pt x="2302" y="2055"/>
                  <a:pt x="2235" y="2022"/>
                </a:cubicBezTo>
                <a:cubicBezTo>
                  <a:pt x="2302" y="2022"/>
                  <a:pt x="2369" y="1988"/>
                  <a:pt x="2435" y="1988"/>
                </a:cubicBezTo>
                <a:cubicBezTo>
                  <a:pt x="2536" y="1955"/>
                  <a:pt x="2602" y="1888"/>
                  <a:pt x="2702" y="1855"/>
                </a:cubicBezTo>
                <a:cubicBezTo>
                  <a:pt x="2869" y="1721"/>
                  <a:pt x="3069" y="1621"/>
                  <a:pt x="3269" y="1588"/>
                </a:cubicBezTo>
                <a:cubicBezTo>
                  <a:pt x="3325" y="1569"/>
                  <a:pt x="3381" y="1561"/>
                  <a:pt x="3436" y="1561"/>
                </a:cubicBezTo>
                <a:cubicBezTo>
                  <a:pt x="3579" y="1561"/>
                  <a:pt x="3716" y="1616"/>
                  <a:pt x="3836" y="1688"/>
                </a:cubicBezTo>
                <a:cubicBezTo>
                  <a:pt x="3903" y="1721"/>
                  <a:pt x="3970" y="1788"/>
                  <a:pt x="4037" y="1855"/>
                </a:cubicBezTo>
                <a:cubicBezTo>
                  <a:pt x="4070" y="1888"/>
                  <a:pt x="4103" y="1955"/>
                  <a:pt x="4170" y="1955"/>
                </a:cubicBezTo>
                <a:cubicBezTo>
                  <a:pt x="4203" y="1921"/>
                  <a:pt x="4203" y="1821"/>
                  <a:pt x="4203" y="1788"/>
                </a:cubicBezTo>
                <a:cubicBezTo>
                  <a:pt x="4203" y="1688"/>
                  <a:pt x="4170" y="1588"/>
                  <a:pt x="4137" y="1488"/>
                </a:cubicBezTo>
                <a:cubicBezTo>
                  <a:pt x="4103" y="1388"/>
                  <a:pt x="4037" y="1321"/>
                  <a:pt x="4003" y="1288"/>
                </a:cubicBezTo>
                <a:cubicBezTo>
                  <a:pt x="3937" y="1188"/>
                  <a:pt x="3937" y="1154"/>
                  <a:pt x="4003" y="1088"/>
                </a:cubicBezTo>
                <a:cubicBezTo>
                  <a:pt x="4170" y="921"/>
                  <a:pt x="4203" y="654"/>
                  <a:pt x="4170" y="420"/>
                </a:cubicBezTo>
                <a:cubicBezTo>
                  <a:pt x="4070" y="420"/>
                  <a:pt x="3970" y="454"/>
                  <a:pt x="3937" y="520"/>
                </a:cubicBezTo>
                <a:lnTo>
                  <a:pt x="3870" y="587"/>
                </a:lnTo>
                <a:cubicBezTo>
                  <a:pt x="3803" y="621"/>
                  <a:pt x="3770" y="687"/>
                  <a:pt x="3703" y="721"/>
                </a:cubicBezTo>
                <a:cubicBezTo>
                  <a:pt x="3550" y="823"/>
                  <a:pt x="3397" y="866"/>
                  <a:pt x="3244" y="866"/>
                </a:cubicBezTo>
                <a:cubicBezTo>
                  <a:pt x="3197" y="866"/>
                  <a:pt x="3150" y="862"/>
                  <a:pt x="3103" y="854"/>
                </a:cubicBezTo>
                <a:cubicBezTo>
                  <a:pt x="3003" y="821"/>
                  <a:pt x="2902" y="787"/>
                  <a:pt x="2836" y="721"/>
                </a:cubicBezTo>
                <a:cubicBezTo>
                  <a:pt x="2869" y="721"/>
                  <a:pt x="2869" y="654"/>
                  <a:pt x="2869" y="621"/>
                </a:cubicBezTo>
                <a:cubicBezTo>
                  <a:pt x="2836" y="554"/>
                  <a:pt x="2769" y="520"/>
                  <a:pt x="2702" y="487"/>
                </a:cubicBezTo>
                <a:cubicBezTo>
                  <a:pt x="2669" y="487"/>
                  <a:pt x="2536" y="387"/>
                  <a:pt x="2435" y="354"/>
                </a:cubicBezTo>
                <a:cubicBezTo>
                  <a:pt x="2269" y="220"/>
                  <a:pt x="2069" y="187"/>
                  <a:pt x="1868" y="87"/>
                </a:cubicBezTo>
                <a:cubicBezTo>
                  <a:pt x="1805" y="23"/>
                  <a:pt x="1715" y="0"/>
                  <a:pt x="162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9"/>
          <p:cNvSpPr/>
          <p:nvPr/>
        </p:nvSpPr>
        <p:spPr>
          <a:xfrm flipH="1">
            <a:off x="3398114" y="4464944"/>
            <a:ext cx="161462" cy="104312"/>
          </a:xfrm>
          <a:custGeom>
            <a:avLst/>
            <a:gdLst/>
            <a:ahLst/>
            <a:cxnLst/>
            <a:rect l="l" t="t" r="r" b="b"/>
            <a:pathLst>
              <a:path w="4170" h="2694" extrusionOk="0">
                <a:moveTo>
                  <a:pt x="1642" y="1"/>
                </a:moveTo>
                <a:cubicBezTo>
                  <a:pt x="1578" y="1"/>
                  <a:pt x="1509" y="17"/>
                  <a:pt x="1434" y="47"/>
                </a:cubicBezTo>
                <a:cubicBezTo>
                  <a:pt x="1368" y="81"/>
                  <a:pt x="1301" y="148"/>
                  <a:pt x="1268" y="214"/>
                </a:cubicBezTo>
                <a:cubicBezTo>
                  <a:pt x="1234" y="248"/>
                  <a:pt x="1201" y="281"/>
                  <a:pt x="1168" y="348"/>
                </a:cubicBezTo>
                <a:cubicBezTo>
                  <a:pt x="1101" y="348"/>
                  <a:pt x="1034" y="381"/>
                  <a:pt x="934" y="414"/>
                </a:cubicBezTo>
                <a:cubicBezTo>
                  <a:pt x="734" y="481"/>
                  <a:pt x="567" y="581"/>
                  <a:pt x="400" y="715"/>
                </a:cubicBezTo>
                <a:cubicBezTo>
                  <a:pt x="234" y="815"/>
                  <a:pt x="133" y="948"/>
                  <a:pt x="33" y="1115"/>
                </a:cubicBezTo>
                <a:cubicBezTo>
                  <a:pt x="0" y="1182"/>
                  <a:pt x="0" y="1248"/>
                  <a:pt x="0" y="1315"/>
                </a:cubicBezTo>
                <a:cubicBezTo>
                  <a:pt x="33" y="1415"/>
                  <a:pt x="67" y="1482"/>
                  <a:pt x="100" y="1549"/>
                </a:cubicBezTo>
                <a:cubicBezTo>
                  <a:pt x="200" y="1715"/>
                  <a:pt x="334" y="1849"/>
                  <a:pt x="500" y="1915"/>
                </a:cubicBezTo>
                <a:cubicBezTo>
                  <a:pt x="634" y="1982"/>
                  <a:pt x="801" y="2049"/>
                  <a:pt x="967" y="2049"/>
                </a:cubicBezTo>
                <a:cubicBezTo>
                  <a:pt x="1168" y="2082"/>
                  <a:pt x="1368" y="2082"/>
                  <a:pt x="1568" y="2082"/>
                </a:cubicBezTo>
                <a:cubicBezTo>
                  <a:pt x="1601" y="2149"/>
                  <a:pt x="1601" y="2182"/>
                  <a:pt x="1635" y="2216"/>
                </a:cubicBezTo>
                <a:cubicBezTo>
                  <a:pt x="1668" y="2316"/>
                  <a:pt x="1735" y="2416"/>
                  <a:pt x="1801" y="2483"/>
                </a:cubicBezTo>
                <a:cubicBezTo>
                  <a:pt x="1852" y="2559"/>
                  <a:pt x="1981" y="2694"/>
                  <a:pt x="2099" y="2694"/>
                </a:cubicBezTo>
                <a:cubicBezTo>
                  <a:pt x="2135" y="2694"/>
                  <a:pt x="2170" y="2681"/>
                  <a:pt x="2202" y="2649"/>
                </a:cubicBezTo>
                <a:cubicBezTo>
                  <a:pt x="2202" y="2549"/>
                  <a:pt x="2235" y="2449"/>
                  <a:pt x="2235" y="2382"/>
                </a:cubicBezTo>
                <a:cubicBezTo>
                  <a:pt x="2235" y="2316"/>
                  <a:pt x="2268" y="2249"/>
                  <a:pt x="2335" y="2216"/>
                </a:cubicBezTo>
                <a:cubicBezTo>
                  <a:pt x="2335" y="2216"/>
                  <a:pt x="2402" y="2182"/>
                  <a:pt x="2402" y="2149"/>
                </a:cubicBezTo>
                <a:cubicBezTo>
                  <a:pt x="2402" y="2116"/>
                  <a:pt x="2368" y="2049"/>
                  <a:pt x="2335" y="2049"/>
                </a:cubicBezTo>
                <a:cubicBezTo>
                  <a:pt x="2268" y="2016"/>
                  <a:pt x="2202" y="1982"/>
                  <a:pt x="2168" y="1982"/>
                </a:cubicBezTo>
                <a:cubicBezTo>
                  <a:pt x="2235" y="1949"/>
                  <a:pt x="2302" y="1949"/>
                  <a:pt x="2368" y="1915"/>
                </a:cubicBezTo>
                <a:cubicBezTo>
                  <a:pt x="2468" y="1882"/>
                  <a:pt x="2535" y="1849"/>
                  <a:pt x="2635" y="1815"/>
                </a:cubicBezTo>
                <a:cubicBezTo>
                  <a:pt x="2802" y="1682"/>
                  <a:pt x="3002" y="1582"/>
                  <a:pt x="3202" y="1515"/>
                </a:cubicBezTo>
                <a:cubicBezTo>
                  <a:pt x="3252" y="1507"/>
                  <a:pt x="3302" y="1503"/>
                  <a:pt x="3352" y="1503"/>
                </a:cubicBezTo>
                <a:cubicBezTo>
                  <a:pt x="3500" y="1503"/>
                  <a:pt x="3644" y="1540"/>
                  <a:pt x="3769" y="1615"/>
                </a:cubicBezTo>
                <a:cubicBezTo>
                  <a:pt x="3836" y="1682"/>
                  <a:pt x="3903" y="1749"/>
                  <a:pt x="3970" y="1815"/>
                </a:cubicBezTo>
                <a:cubicBezTo>
                  <a:pt x="3997" y="1842"/>
                  <a:pt x="4024" y="1891"/>
                  <a:pt x="4068" y="1891"/>
                </a:cubicBezTo>
                <a:cubicBezTo>
                  <a:pt x="4079" y="1891"/>
                  <a:pt x="4090" y="1888"/>
                  <a:pt x="4103" y="1882"/>
                </a:cubicBezTo>
                <a:cubicBezTo>
                  <a:pt x="4136" y="1882"/>
                  <a:pt x="4136" y="1782"/>
                  <a:pt x="4136" y="1749"/>
                </a:cubicBezTo>
                <a:cubicBezTo>
                  <a:pt x="4136" y="1649"/>
                  <a:pt x="4136" y="1549"/>
                  <a:pt x="4103" y="1448"/>
                </a:cubicBezTo>
                <a:cubicBezTo>
                  <a:pt x="4070" y="1382"/>
                  <a:pt x="4036" y="1315"/>
                  <a:pt x="3970" y="1248"/>
                </a:cubicBezTo>
                <a:cubicBezTo>
                  <a:pt x="3936" y="1215"/>
                  <a:pt x="3936" y="1115"/>
                  <a:pt x="3970" y="1082"/>
                </a:cubicBezTo>
                <a:cubicBezTo>
                  <a:pt x="4003" y="1048"/>
                  <a:pt x="4036" y="1015"/>
                  <a:pt x="4070" y="981"/>
                </a:cubicBezTo>
                <a:cubicBezTo>
                  <a:pt x="4136" y="781"/>
                  <a:pt x="4170" y="615"/>
                  <a:pt x="4136" y="414"/>
                </a:cubicBezTo>
                <a:cubicBezTo>
                  <a:pt x="4070" y="414"/>
                  <a:pt x="3970" y="448"/>
                  <a:pt x="3903" y="548"/>
                </a:cubicBezTo>
                <a:lnTo>
                  <a:pt x="3869" y="581"/>
                </a:lnTo>
                <a:cubicBezTo>
                  <a:pt x="3803" y="615"/>
                  <a:pt x="3736" y="681"/>
                  <a:pt x="3669" y="748"/>
                </a:cubicBezTo>
                <a:cubicBezTo>
                  <a:pt x="3544" y="823"/>
                  <a:pt x="3400" y="861"/>
                  <a:pt x="3252" y="861"/>
                </a:cubicBezTo>
                <a:cubicBezTo>
                  <a:pt x="3202" y="861"/>
                  <a:pt x="3152" y="856"/>
                  <a:pt x="3102" y="848"/>
                </a:cubicBezTo>
                <a:cubicBezTo>
                  <a:pt x="3002" y="815"/>
                  <a:pt x="2902" y="781"/>
                  <a:pt x="2835" y="748"/>
                </a:cubicBezTo>
                <a:cubicBezTo>
                  <a:pt x="2869" y="715"/>
                  <a:pt x="2869" y="648"/>
                  <a:pt x="2869" y="615"/>
                </a:cubicBezTo>
                <a:cubicBezTo>
                  <a:pt x="2835" y="581"/>
                  <a:pt x="2769" y="548"/>
                  <a:pt x="2702" y="514"/>
                </a:cubicBezTo>
                <a:cubicBezTo>
                  <a:pt x="2635" y="481"/>
                  <a:pt x="2535" y="381"/>
                  <a:pt x="2435" y="348"/>
                </a:cubicBezTo>
                <a:cubicBezTo>
                  <a:pt x="2235" y="248"/>
                  <a:pt x="2035" y="181"/>
                  <a:pt x="1868" y="81"/>
                </a:cubicBezTo>
                <a:cubicBezTo>
                  <a:pt x="1795" y="26"/>
                  <a:pt x="1721" y="1"/>
                  <a:pt x="16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9"/>
          <p:cNvSpPr/>
          <p:nvPr/>
        </p:nvSpPr>
        <p:spPr>
          <a:xfrm>
            <a:off x="4659298" y="4197337"/>
            <a:ext cx="162779" cy="104312"/>
          </a:xfrm>
          <a:custGeom>
            <a:avLst/>
            <a:gdLst/>
            <a:ahLst/>
            <a:cxnLst/>
            <a:rect l="l" t="t" r="r" b="b"/>
            <a:pathLst>
              <a:path w="4204" h="2694" extrusionOk="0">
                <a:moveTo>
                  <a:pt x="1642" y="1"/>
                </a:moveTo>
                <a:cubicBezTo>
                  <a:pt x="1578" y="1"/>
                  <a:pt x="1509" y="17"/>
                  <a:pt x="1434" y="47"/>
                </a:cubicBezTo>
                <a:cubicBezTo>
                  <a:pt x="1368" y="81"/>
                  <a:pt x="1301" y="147"/>
                  <a:pt x="1268" y="214"/>
                </a:cubicBezTo>
                <a:cubicBezTo>
                  <a:pt x="1234" y="247"/>
                  <a:pt x="1201" y="281"/>
                  <a:pt x="1168" y="347"/>
                </a:cubicBezTo>
                <a:cubicBezTo>
                  <a:pt x="1101" y="347"/>
                  <a:pt x="1001" y="381"/>
                  <a:pt x="934" y="414"/>
                </a:cubicBezTo>
                <a:cubicBezTo>
                  <a:pt x="734" y="481"/>
                  <a:pt x="567" y="581"/>
                  <a:pt x="400" y="714"/>
                </a:cubicBezTo>
                <a:cubicBezTo>
                  <a:pt x="234" y="814"/>
                  <a:pt x="133" y="981"/>
                  <a:pt x="33" y="1148"/>
                </a:cubicBezTo>
                <a:cubicBezTo>
                  <a:pt x="0" y="1181"/>
                  <a:pt x="0" y="1248"/>
                  <a:pt x="0" y="1315"/>
                </a:cubicBezTo>
                <a:cubicBezTo>
                  <a:pt x="33" y="1415"/>
                  <a:pt x="67" y="1482"/>
                  <a:pt x="100" y="1548"/>
                </a:cubicBezTo>
                <a:cubicBezTo>
                  <a:pt x="200" y="1715"/>
                  <a:pt x="334" y="1849"/>
                  <a:pt x="500" y="1915"/>
                </a:cubicBezTo>
                <a:cubicBezTo>
                  <a:pt x="634" y="1982"/>
                  <a:pt x="801" y="2049"/>
                  <a:pt x="967" y="2049"/>
                </a:cubicBezTo>
                <a:cubicBezTo>
                  <a:pt x="1168" y="2082"/>
                  <a:pt x="1368" y="2082"/>
                  <a:pt x="1568" y="2082"/>
                </a:cubicBezTo>
                <a:cubicBezTo>
                  <a:pt x="1601" y="2149"/>
                  <a:pt x="1601" y="2182"/>
                  <a:pt x="1635" y="2215"/>
                </a:cubicBezTo>
                <a:cubicBezTo>
                  <a:pt x="1668" y="2316"/>
                  <a:pt x="1735" y="2416"/>
                  <a:pt x="1801" y="2482"/>
                </a:cubicBezTo>
                <a:cubicBezTo>
                  <a:pt x="1852" y="2559"/>
                  <a:pt x="1981" y="2694"/>
                  <a:pt x="2099" y="2694"/>
                </a:cubicBezTo>
                <a:cubicBezTo>
                  <a:pt x="2135" y="2694"/>
                  <a:pt x="2170" y="2681"/>
                  <a:pt x="2202" y="2649"/>
                </a:cubicBezTo>
                <a:cubicBezTo>
                  <a:pt x="2235" y="2582"/>
                  <a:pt x="2268" y="2482"/>
                  <a:pt x="2268" y="2416"/>
                </a:cubicBezTo>
                <a:cubicBezTo>
                  <a:pt x="2302" y="2349"/>
                  <a:pt x="2335" y="2282"/>
                  <a:pt x="2402" y="2249"/>
                </a:cubicBezTo>
                <a:cubicBezTo>
                  <a:pt x="2402" y="2249"/>
                  <a:pt x="2468" y="2215"/>
                  <a:pt x="2468" y="2182"/>
                </a:cubicBezTo>
                <a:cubicBezTo>
                  <a:pt x="2468" y="2149"/>
                  <a:pt x="2435" y="2115"/>
                  <a:pt x="2402" y="2082"/>
                </a:cubicBezTo>
                <a:cubicBezTo>
                  <a:pt x="2335" y="2082"/>
                  <a:pt x="2268" y="2049"/>
                  <a:pt x="2235" y="2015"/>
                </a:cubicBezTo>
                <a:cubicBezTo>
                  <a:pt x="2302" y="2015"/>
                  <a:pt x="2368" y="1982"/>
                  <a:pt x="2435" y="1982"/>
                </a:cubicBezTo>
                <a:cubicBezTo>
                  <a:pt x="2535" y="1949"/>
                  <a:pt x="2602" y="1915"/>
                  <a:pt x="2669" y="1849"/>
                </a:cubicBezTo>
                <a:cubicBezTo>
                  <a:pt x="2869" y="1715"/>
                  <a:pt x="3069" y="1648"/>
                  <a:pt x="3269" y="1582"/>
                </a:cubicBezTo>
                <a:cubicBezTo>
                  <a:pt x="3319" y="1573"/>
                  <a:pt x="3369" y="1569"/>
                  <a:pt x="3419" y="1569"/>
                </a:cubicBezTo>
                <a:cubicBezTo>
                  <a:pt x="3567" y="1569"/>
                  <a:pt x="3711" y="1607"/>
                  <a:pt x="3836" y="1682"/>
                </a:cubicBezTo>
                <a:cubicBezTo>
                  <a:pt x="3903" y="1715"/>
                  <a:pt x="3970" y="1782"/>
                  <a:pt x="4036" y="1882"/>
                </a:cubicBezTo>
                <a:cubicBezTo>
                  <a:pt x="4063" y="1909"/>
                  <a:pt x="4090" y="1958"/>
                  <a:pt x="4135" y="1958"/>
                </a:cubicBezTo>
                <a:cubicBezTo>
                  <a:pt x="4145" y="1958"/>
                  <a:pt x="4157" y="1955"/>
                  <a:pt x="4170" y="1949"/>
                </a:cubicBezTo>
                <a:cubicBezTo>
                  <a:pt x="4203" y="1915"/>
                  <a:pt x="4203" y="1815"/>
                  <a:pt x="4203" y="1782"/>
                </a:cubicBezTo>
                <a:cubicBezTo>
                  <a:pt x="4203" y="1682"/>
                  <a:pt x="4170" y="1548"/>
                  <a:pt x="4103" y="1482"/>
                </a:cubicBezTo>
                <a:cubicBezTo>
                  <a:pt x="4070" y="1382"/>
                  <a:pt x="4036" y="1315"/>
                  <a:pt x="3970" y="1248"/>
                </a:cubicBezTo>
                <a:cubicBezTo>
                  <a:pt x="3936" y="1215"/>
                  <a:pt x="3936" y="1115"/>
                  <a:pt x="3970" y="1081"/>
                </a:cubicBezTo>
                <a:cubicBezTo>
                  <a:pt x="4003" y="1048"/>
                  <a:pt x="4036" y="1015"/>
                  <a:pt x="4070" y="981"/>
                </a:cubicBezTo>
                <a:cubicBezTo>
                  <a:pt x="4136" y="781"/>
                  <a:pt x="4170" y="614"/>
                  <a:pt x="4136" y="414"/>
                </a:cubicBezTo>
                <a:cubicBezTo>
                  <a:pt x="4070" y="414"/>
                  <a:pt x="3970" y="448"/>
                  <a:pt x="3903" y="548"/>
                </a:cubicBezTo>
                <a:lnTo>
                  <a:pt x="3869" y="581"/>
                </a:lnTo>
                <a:cubicBezTo>
                  <a:pt x="3803" y="648"/>
                  <a:pt x="3736" y="681"/>
                  <a:pt x="3669" y="748"/>
                </a:cubicBezTo>
                <a:cubicBezTo>
                  <a:pt x="3544" y="823"/>
                  <a:pt x="3400" y="860"/>
                  <a:pt x="3252" y="860"/>
                </a:cubicBezTo>
                <a:cubicBezTo>
                  <a:pt x="3202" y="860"/>
                  <a:pt x="3152" y="856"/>
                  <a:pt x="3102" y="848"/>
                </a:cubicBezTo>
                <a:cubicBezTo>
                  <a:pt x="3002" y="814"/>
                  <a:pt x="2902" y="781"/>
                  <a:pt x="2835" y="748"/>
                </a:cubicBezTo>
                <a:cubicBezTo>
                  <a:pt x="2869" y="714"/>
                  <a:pt x="2869" y="681"/>
                  <a:pt x="2869" y="614"/>
                </a:cubicBezTo>
                <a:cubicBezTo>
                  <a:pt x="2835" y="581"/>
                  <a:pt x="2769" y="548"/>
                  <a:pt x="2702" y="514"/>
                </a:cubicBezTo>
                <a:cubicBezTo>
                  <a:pt x="2635" y="481"/>
                  <a:pt x="2535" y="381"/>
                  <a:pt x="2435" y="347"/>
                </a:cubicBezTo>
                <a:cubicBezTo>
                  <a:pt x="2235" y="247"/>
                  <a:pt x="2035" y="181"/>
                  <a:pt x="1868" y="81"/>
                </a:cubicBezTo>
                <a:cubicBezTo>
                  <a:pt x="1795" y="26"/>
                  <a:pt x="1721" y="1"/>
                  <a:pt x="164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9"/>
          <p:cNvSpPr/>
          <p:nvPr/>
        </p:nvSpPr>
        <p:spPr>
          <a:xfrm flipH="1">
            <a:off x="5725842" y="3663454"/>
            <a:ext cx="165334" cy="100362"/>
          </a:xfrm>
          <a:custGeom>
            <a:avLst/>
            <a:gdLst/>
            <a:ahLst/>
            <a:cxnLst/>
            <a:rect l="l" t="t" r="r" b="b"/>
            <a:pathLst>
              <a:path w="4270" h="2592" extrusionOk="0">
                <a:moveTo>
                  <a:pt x="1489" y="1"/>
                </a:moveTo>
                <a:cubicBezTo>
                  <a:pt x="1418" y="1"/>
                  <a:pt x="1351" y="17"/>
                  <a:pt x="1301" y="51"/>
                </a:cubicBezTo>
                <a:cubicBezTo>
                  <a:pt x="1234" y="117"/>
                  <a:pt x="1168" y="184"/>
                  <a:pt x="1134" y="251"/>
                </a:cubicBezTo>
                <a:cubicBezTo>
                  <a:pt x="1101" y="318"/>
                  <a:pt x="1068" y="351"/>
                  <a:pt x="1068" y="384"/>
                </a:cubicBezTo>
                <a:cubicBezTo>
                  <a:pt x="967" y="418"/>
                  <a:pt x="901" y="451"/>
                  <a:pt x="834" y="484"/>
                </a:cubicBezTo>
                <a:cubicBezTo>
                  <a:pt x="667" y="618"/>
                  <a:pt x="500" y="718"/>
                  <a:pt x="367" y="885"/>
                </a:cubicBezTo>
                <a:cubicBezTo>
                  <a:pt x="200" y="1018"/>
                  <a:pt x="100" y="1152"/>
                  <a:pt x="33" y="1352"/>
                </a:cubicBezTo>
                <a:cubicBezTo>
                  <a:pt x="0" y="1418"/>
                  <a:pt x="0" y="1485"/>
                  <a:pt x="33" y="1552"/>
                </a:cubicBezTo>
                <a:cubicBezTo>
                  <a:pt x="67" y="1619"/>
                  <a:pt x="134" y="1685"/>
                  <a:pt x="200" y="1752"/>
                </a:cubicBezTo>
                <a:cubicBezTo>
                  <a:pt x="300" y="1885"/>
                  <a:pt x="434" y="1986"/>
                  <a:pt x="601" y="2052"/>
                </a:cubicBezTo>
                <a:cubicBezTo>
                  <a:pt x="767" y="2119"/>
                  <a:pt x="934" y="2119"/>
                  <a:pt x="1068" y="2119"/>
                </a:cubicBezTo>
                <a:cubicBezTo>
                  <a:pt x="1268" y="2119"/>
                  <a:pt x="1468" y="2086"/>
                  <a:pt x="1668" y="2086"/>
                </a:cubicBezTo>
                <a:lnTo>
                  <a:pt x="1768" y="2186"/>
                </a:lnTo>
                <a:cubicBezTo>
                  <a:pt x="1835" y="2286"/>
                  <a:pt x="1901" y="2352"/>
                  <a:pt x="1968" y="2453"/>
                </a:cubicBezTo>
                <a:cubicBezTo>
                  <a:pt x="2037" y="2498"/>
                  <a:pt x="2153" y="2591"/>
                  <a:pt x="2251" y="2591"/>
                </a:cubicBezTo>
                <a:cubicBezTo>
                  <a:pt x="2296" y="2591"/>
                  <a:pt x="2337" y="2572"/>
                  <a:pt x="2368" y="2519"/>
                </a:cubicBezTo>
                <a:cubicBezTo>
                  <a:pt x="2402" y="2453"/>
                  <a:pt x="2435" y="2386"/>
                  <a:pt x="2435" y="2286"/>
                </a:cubicBezTo>
                <a:cubicBezTo>
                  <a:pt x="2435" y="2219"/>
                  <a:pt x="2469" y="2152"/>
                  <a:pt x="2535" y="2119"/>
                </a:cubicBezTo>
                <a:cubicBezTo>
                  <a:pt x="2535" y="2086"/>
                  <a:pt x="2602" y="2086"/>
                  <a:pt x="2602" y="2052"/>
                </a:cubicBezTo>
                <a:cubicBezTo>
                  <a:pt x="2602" y="2019"/>
                  <a:pt x="2535" y="1952"/>
                  <a:pt x="2502" y="1952"/>
                </a:cubicBezTo>
                <a:cubicBezTo>
                  <a:pt x="2435" y="1952"/>
                  <a:pt x="2402" y="1919"/>
                  <a:pt x="2335" y="1919"/>
                </a:cubicBezTo>
                <a:cubicBezTo>
                  <a:pt x="2402" y="1885"/>
                  <a:pt x="2469" y="1852"/>
                  <a:pt x="2535" y="1819"/>
                </a:cubicBezTo>
                <a:cubicBezTo>
                  <a:pt x="2602" y="1785"/>
                  <a:pt x="2702" y="1752"/>
                  <a:pt x="2769" y="1685"/>
                </a:cubicBezTo>
                <a:cubicBezTo>
                  <a:pt x="2902" y="1519"/>
                  <a:pt x="3102" y="1385"/>
                  <a:pt x="3302" y="1318"/>
                </a:cubicBezTo>
                <a:cubicBezTo>
                  <a:pt x="3386" y="1268"/>
                  <a:pt x="3478" y="1243"/>
                  <a:pt x="3569" y="1243"/>
                </a:cubicBezTo>
                <a:cubicBezTo>
                  <a:pt x="3661" y="1243"/>
                  <a:pt x="3753" y="1268"/>
                  <a:pt x="3836" y="1318"/>
                </a:cubicBezTo>
                <a:cubicBezTo>
                  <a:pt x="3936" y="1352"/>
                  <a:pt x="4003" y="1418"/>
                  <a:pt x="4070" y="1485"/>
                </a:cubicBezTo>
                <a:cubicBezTo>
                  <a:pt x="4096" y="1485"/>
                  <a:pt x="4144" y="1528"/>
                  <a:pt x="4180" y="1528"/>
                </a:cubicBezTo>
                <a:cubicBezTo>
                  <a:pt x="4188" y="1528"/>
                  <a:pt x="4196" y="1525"/>
                  <a:pt x="4203" y="1519"/>
                </a:cubicBezTo>
                <a:cubicBezTo>
                  <a:pt x="4270" y="1485"/>
                  <a:pt x="4236" y="1385"/>
                  <a:pt x="4236" y="1352"/>
                </a:cubicBezTo>
                <a:cubicBezTo>
                  <a:pt x="4236" y="1285"/>
                  <a:pt x="4203" y="1185"/>
                  <a:pt x="4136" y="1118"/>
                </a:cubicBezTo>
                <a:cubicBezTo>
                  <a:pt x="4103" y="1018"/>
                  <a:pt x="4070" y="985"/>
                  <a:pt x="4003" y="918"/>
                </a:cubicBezTo>
                <a:cubicBezTo>
                  <a:pt x="3936" y="885"/>
                  <a:pt x="3903" y="785"/>
                  <a:pt x="3970" y="751"/>
                </a:cubicBezTo>
                <a:cubicBezTo>
                  <a:pt x="3970" y="685"/>
                  <a:pt x="4003" y="651"/>
                  <a:pt x="4036" y="618"/>
                </a:cubicBezTo>
                <a:cubicBezTo>
                  <a:pt x="4070" y="418"/>
                  <a:pt x="4070" y="251"/>
                  <a:pt x="4036" y="51"/>
                </a:cubicBezTo>
                <a:cubicBezTo>
                  <a:pt x="3936" y="84"/>
                  <a:pt x="3870" y="117"/>
                  <a:pt x="3803" y="218"/>
                </a:cubicBezTo>
                <a:lnTo>
                  <a:pt x="3769" y="251"/>
                </a:lnTo>
                <a:cubicBezTo>
                  <a:pt x="3703" y="318"/>
                  <a:pt x="3669" y="384"/>
                  <a:pt x="3603" y="451"/>
                </a:cubicBezTo>
                <a:cubicBezTo>
                  <a:pt x="3458" y="538"/>
                  <a:pt x="3314" y="624"/>
                  <a:pt x="3148" y="624"/>
                </a:cubicBezTo>
                <a:cubicBezTo>
                  <a:pt x="3122" y="624"/>
                  <a:pt x="3096" y="622"/>
                  <a:pt x="3069" y="618"/>
                </a:cubicBezTo>
                <a:cubicBezTo>
                  <a:pt x="2936" y="618"/>
                  <a:pt x="2869" y="618"/>
                  <a:pt x="2769" y="551"/>
                </a:cubicBezTo>
                <a:cubicBezTo>
                  <a:pt x="2802" y="518"/>
                  <a:pt x="2802" y="484"/>
                  <a:pt x="2769" y="451"/>
                </a:cubicBezTo>
                <a:cubicBezTo>
                  <a:pt x="2702" y="418"/>
                  <a:pt x="2669" y="351"/>
                  <a:pt x="2602" y="351"/>
                </a:cubicBezTo>
                <a:cubicBezTo>
                  <a:pt x="2502" y="318"/>
                  <a:pt x="2402" y="284"/>
                  <a:pt x="2302" y="218"/>
                </a:cubicBezTo>
                <a:cubicBezTo>
                  <a:pt x="2102" y="151"/>
                  <a:pt x="1901" y="117"/>
                  <a:pt x="1701" y="51"/>
                </a:cubicBezTo>
                <a:cubicBezTo>
                  <a:pt x="1635" y="17"/>
                  <a:pt x="1560" y="1"/>
                  <a:pt x="148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9"/>
          <p:cNvSpPr/>
          <p:nvPr/>
        </p:nvSpPr>
        <p:spPr>
          <a:xfrm>
            <a:off x="6397085" y="4466056"/>
            <a:ext cx="165373" cy="102105"/>
          </a:xfrm>
          <a:custGeom>
            <a:avLst/>
            <a:gdLst/>
            <a:ahLst/>
            <a:cxnLst/>
            <a:rect l="l" t="t" r="r" b="b"/>
            <a:pathLst>
              <a:path w="4271" h="2637" extrusionOk="0">
                <a:moveTo>
                  <a:pt x="1565" y="0"/>
                </a:moveTo>
                <a:cubicBezTo>
                  <a:pt x="1508" y="0"/>
                  <a:pt x="1452" y="11"/>
                  <a:pt x="1401" y="37"/>
                </a:cubicBezTo>
                <a:cubicBezTo>
                  <a:pt x="1335" y="103"/>
                  <a:pt x="1268" y="170"/>
                  <a:pt x="1235" y="237"/>
                </a:cubicBezTo>
                <a:cubicBezTo>
                  <a:pt x="1201" y="270"/>
                  <a:pt x="1168" y="304"/>
                  <a:pt x="1168" y="370"/>
                </a:cubicBezTo>
                <a:cubicBezTo>
                  <a:pt x="1068" y="370"/>
                  <a:pt x="1001" y="404"/>
                  <a:pt x="901" y="437"/>
                </a:cubicBezTo>
                <a:cubicBezTo>
                  <a:pt x="734" y="537"/>
                  <a:pt x="567" y="637"/>
                  <a:pt x="401" y="804"/>
                </a:cubicBezTo>
                <a:cubicBezTo>
                  <a:pt x="267" y="904"/>
                  <a:pt x="134" y="1037"/>
                  <a:pt x="67" y="1204"/>
                </a:cubicBezTo>
                <a:cubicBezTo>
                  <a:pt x="34" y="1271"/>
                  <a:pt x="0" y="1338"/>
                  <a:pt x="34" y="1404"/>
                </a:cubicBezTo>
                <a:cubicBezTo>
                  <a:pt x="67" y="1471"/>
                  <a:pt x="100" y="1571"/>
                  <a:pt x="167" y="1638"/>
                </a:cubicBezTo>
                <a:cubicBezTo>
                  <a:pt x="267" y="1771"/>
                  <a:pt x="401" y="1905"/>
                  <a:pt x="567" y="1971"/>
                </a:cubicBezTo>
                <a:cubicBezTo>
                  <a:pt x="734" y="2038"/>
                  <a:pt x="901" y="2072"/>
                  <a:pt x="1068" y="2072"/>
                </a:cubicBezTo>
                <a:lnTo>
                  <a:pt x="1668" y="2072"/>
                </a:lnTo>
                <a:lnTo>
                  <a:pt x="1735" y="2205"/>
                </a:lnTo>
                <a:cubicBezTo>
                  <a:pt x="1768" y="2305"/>
                  <a:pt x="1835" y="2372"/>
                  <a:pt x="1902" y="2472"/>
                </a:cubicBezTo>
                <a:cubicBezTo>
                  <a:pt x="1974" y="2520"/>
                  <a:pt x="2097" y="2637"/>
                  <a:pt x="2198" y="2637"/>
                </a:cubicBezTo>
                <a:cubicBezTo>
                  <a:pt x="2238" y="2637"/>
                  <a:pt x="2274" y="2619"/>
                  <a:pt x="2302" y="2572"/>
                </a:cubicBezTo>
                <a:cubicBezTo>
                  <a:pt x="2335" y="2505"/>
                  <a:pt x="2369" y="2438"/>
                  <a:pt x="2369" y="2338"/>
                </a:cubicBezTo>
                <a:cubicBezTo>
                  <a:pt x="2402" y="2272"/>
                  <a:pt x="2435" y="2238"/>
                  <a:pt x="2469" y="2205"/>
                </a:cubicBezTo>
                <a:cubicBezTo>
                  <a:pt x="2502" y="2205"/>
                  <a:pt x="2536" y="2138"/>
                  <a:pt x="2569" y="2105"/>
                </a:cubicBezTo>
                <a:cubicBezTo>
                  <a:pt x="2569" y="2072"/>
                  <a:pt x="2502" y="2038"/>
                  <a:pt x="2469" y="2005"/>
                </a:cubicBezTo>
                <a:cubicBezTo>
                  <a:pt x="2402" y="2005"/>
                  <a:pt x="2369" y="1971"/>
                  <a:pt x="2302" y="1971"/>
                </a:cubicBezTo>
                <a:cubicBezTo>
                  <a:pt x="2369" y="1938"/>
                  <a:pt x="2435" y="1938"/>
                  <a:pt x="2502" y="1905"/>
                </a:cubicBezTo>
                <a:cubicBezTo>
                  <a:pt x="2602" y="1871"/>
                  <a:pt x="2669" y="1805"/>
                  <a:pt x="2769" y="1771"/>
                </a:cubicBezTo>
                <a:cubicBezTo>
                  <a:pt x="2902" y="1638"/>
                  <a:pt x="3103" y="1538"/>
                  <a:pt x="3303" y="1471"/>
                </a:cubicBezTo>
                <a:cubicBezTo>
                  <a:pt x="3374" y="1447"/>
                  <a:pt x="3445" y="1436"/>
                  <a:pt x="3514" y="1436"/>
                </a:cubicBezTo>
                <a:cubicBezTo>
                  <a:pt x="3641" y="1436"/>
                  <a:pt x="3762" y="1473"/>
                  <a:pt x="3870" y="1538"/>
                </a:cubicBezTo>
                <a:cubicBezTo>
                  <a:pt x="3970" y="1571"/>
                  <a:pt x="4037" y="1638"/>
                  <a:pt x="4103" y="1705"/>
                </a:cubicBezTo>
                <a:cubicBezTo>
                  <a:pt x="4130" y="1732"/>
                  <a:pt x="4157" y="1780"/>
                  <a:pt x="4202" y="1780"/>
                </a:cubicBezTo>
                <a:cubicBezTo>
                  <a:pt x="4213" y="1780"/>
                  <a:pt x="4224" y="1778"/>
                  <a:pt x="4237" y="1771"/>
                </a:cubicBezTo>
                <a:cubicBezTo>
                  <a:pt x="4270" y="1771"/>
                  <a:pt x="4270" y="1638"/>
                  <a:pt x="4270" y="1605"/>
                </a:cubicBezTo>
                <a:cubicBezTo>
                  <a:pt x="4237" y="1504"/>
                  <a:pt x="4170" y="1404"/>
                  <a:pt x="4137" y="1338"/>
                </a:cubicBezTo>
                <a:cubicBezTo>
                  <a:pt x="4103" y="1238"/>
                  <a:pt x="4037" y="1171"/>
                  <a:pt x="4003" y="1138"/>
                </a:cubicBezTo>
                <a:cubicBezTo>
                  <a:pt x="3937" y="1071"/>
                  <a:pt x="3937" y="1004"/>
                  <a:pt x="4003" y="937"/>
                </a:cubicBezTo>
                <a:lnTo>
                  <a:pt x="4070" y="837"/>
                </a:lnTo>
                <a:cubicBezTo>
                  <a:pt x="4137" y="637"/>
                  <a:pt x="4137" y="470"/>
                  <a:pt x="4103" y="270"/>
                </a:cubicBezTo>
                <a:cubicBezTo>
                  <a:pt x="4037" y="270"/>
                  <a:pt x="3937" y="337"/>
                  <a:pt x="3903" y="404"/>
                </a:cubicBezTo>
                <a:lnTo>
                  <a:pt x="3836" y="437"/>
                </a:lnTo>
                <a:cubicBezTo>
                  <a:pt x="3770" y="504"/>
                  <a:pt x="3736" y="570"/>
                  <a:pt x="3670" y="604"/>
                </a:cubicBezTo>
                <a:cubicBezTo>
                  <a:pt x="3503" y="737"/>
                  <a:pt x="3303" y="771"/>
                  <a:pt x="3103" y="771"/>
                </a:cubicBezTo>
                <a:cubicBezTo>
                  <a:pt x="3003" y="737"/>
                  <a:pt x="2902" y="704"/>
                  <a:pt x="2802" y="671"/>
                </a:cubicBezTo>
                <a:cubicBezTo>
                  <a:pt x="2836" y="637"/>
                  <a:pt x="2869" y="604"/>
                  <a:pt x="2836" y="570"/>
                </a:cubicBezTo>
                <a:cubicBezTo>
                  <a:pt x="2802" y="504"/>
                  <a:pt x="2736" y="470"/>
                  <a:pt x="2669" y="437"/>
                </a:cubicBezTo>
                <a:lnTo>
                  <a:pt x="2402" y="304"/>
                </a:lnTo>
                <a:cubicBezTo>
                  <a:pt x="2202" y="204"/>
                  <a:pt x="2002" y="170"/>
                  <a:pt x="1835" y="70"/>
                </a:cubicBezTo>
                <a:cubicBezTo>
                  <a:pt x="1753" y="29"/>
                  <a:pt x="1657" y="0"/>
                  <a:pt x="1565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9"/>
          <p:cNvSpPr/>
          <p:nvPr/>
        </p:nvSpPr>
        <p:spPr>
          <a:xfrm flipH="1">
            <a:off x="210405" y="1624211"/>
            <a:ext cx="162779" cy="104041"/>
          </a:xfrm>
          <a:custGeom>
            <a:avLst/>
            <a:gdLst/>
            <a:ahLst/>
            <a:cxnLst/>
            <a:rect l="l" t="t" r="r" b="b"/>
            <a:pathLst>
              <a:path w="4204" h="2687" extrusionOk="0">
                <a:moveTo>
                  <a:pt x="1623" y="0"/>
                </a:moveTo>
                <a:cubicBezTo>
                  <a:pt x="1570" y="0"/>
                  <a:pt x="1517" y="8"/>
                  <a:pt x="1468" y="20"/>
                </a:cubicBezTo>
                <a:cubicBezTo>
                  <a:pt x="1401" y="87"/>
                  <a:pt x="1335" y="154"/>
                  <a:pt x="1268" y="220"/>
                </a:cubicBezTo>
                <a:cubicBezTo>
                  <a:pt x="1235" y="254"/>
                  <a:pt x="1235" y="287"/>
                  <a:pt x="1201" y="320"/>
                </a:cubicBezTo>
                <a:cubicBezTo>
                  <a:pt x="1101" y="354"/>
                  <a:pt x="1034" y="387"/>
                  <a:pt x="968" y="420"/>
                </a:cubicBezTo>
                <a:cubicBezTo>
                  <a:pt x="768" y="487"/>
                  <a:pt x="601" y="587"/>
                  <a:pt x="434" y="721"/>
                </a:cubicBezTo>
                <a:cubicBezTo>
                  <a:pt x="267" y="821"/>
                  <a:pt x="134" y="954"/>
                  <a:pt x="34" y="1121"/>
                </a:cubicBezTo>
                <a:cubicBezTo>
                  <a:pt x="0" y="1188"/>
                  <a:pt x="0" y="1254"/>
                  <a:pt x="0" y="1321"/>
                </a:cubicBezTo>
                <a:cubicBezTo>
                  <a:pt x="34" y="1421"/>
                  <a:pt x="67" y="1488"/>
                  <a:pt x="134" y="1555"/>
                </a:cubicBezTo>
                <a:cubicBezTo>
                  <a:pt x="234" y="1721"/>
                  <a:pt x="334" y="1855"/>
                  <a:pt x="501" y="1921"/>
                </a:cubicBezTo>
                <a:cubicBezTo>
                  <a:pt x="668" y="1988"/>
                  <a:pt x="801" y="2022"/>
                  <a:pt x="968" y="2055"/>
                </a:cubicBezTo>
                <a:cubicBezTo>
                  <a:pt x="1168" y="2088"/>
                  <a:pt x="1368" y="2088"/>
                  <a:pt x="1568" y="2088"/>
                </a:cubicBezTo>
                <a:cubicBezTo>
                  <a:pt x="1602" y="2122"/>
                  <a:pt x="1635" y="2188"/>
                  <a:pt x="1668" y="2222"/>
                </a:cubicBezTo>
                <a:cubicBezTo>
                  <a:pt x="1702" y="2322"/>
                  <a:pt x="1735" y="2422"/>
                  <a:pt x="1802" y="2489"/>
                </a:cubicBezTo>
                <a:cubicBezTo>
                  <a:pt x="1874" y="2561"/>
                  <a:pt x="1982" y="2686"/>
                  <a:pt x="2086" y="2686"/>
                </a:cubicBezTo>
                <a:cubicBezTo>
                  <a:pt x="2126" y="2686"/>
                  <a:pt x="2165" y="2668"/>
                  <a:pt x="2202" y="2622"/>
                </a:cubicBezTo>
                <a:cubicBezTo>
                  <a:pt x="2235" y="2555"/>
                  <a:pt x="2269" y="2489"/>
                  <a:pt x="2302" y="2422"/>
                </a:cubicBezTo>
                <a:cubicBezTo>
                  <a:pt x="2302" y="2355"/>
                  <a:pt x="2335" y="2288"/>
                  <a:pt x="2402" y="2255"/>
                </a:cubicBezTo>
                <a:cubicBezTo>
                  <a:pt x="2435" y="2255"/>
                  <a:pt x="2469" y="2222"/>
                  <a:pt x="2469" y="2188"/>
                </a:cubicBezTo>
                <a:cubicBezTo>
                  <a:pt x="2502" y="2155"/>
                  <a:pt x="2435" y="2122"/>
                  <a:pt x="2402" y="2088"/>
                </a:cubicBezTo>
                <a:cubicBezTo>
                  <a:pt x="2335" y="2055"/>
                  <a:pt x="2302" y="2055"/>
                  <a:pt x="2235" y="2022"/>
                </a:cubicBezTo>
                <a:cubicBezTo>
                  <a:pt x="2302" y="2022"/>
                  <a:pt x="2369" y="1988"/>
                  <a:pt x="2435" y="1988"/>
                </a:cubicBezTo>
                <a:cubicBezTo>
                  <a:pt x="2536" y="1955"/>
                  <a:pt x="2602" y="1888"/>
                  <a:pt x="2702" y="1855"/>
                </a:cubicBezTo>
                <a:cubicBezTo>
                  <a:pt x="2869" y="1721"/>
                  <a:pt x="3069" y="1621"/>
                  <a:pt x="3269" y="1588"/>
                </a:cubicBezTo>
                <a:cubicBezTo>
                  <a:pt x="3325" y="1569"/>
                  <a:pt x="3381" y="1561"/>
                  <a:pt x="3436" y="1561"/>
                </a:cubicBezTo>
                <a:cubicBezTo>
                  <a:pt x="3579" y="1561"/>
                  <a:pt x="3716" y="1616"/>
                  <a:pt x="3836" y="1688"/>
                </a:cubicBezTo>
                <a:cubicBezTo>
                  <a:pt x="3903" y="1721"/>
                  <a:pt x="3970" y="1788"/>
                  <a:pt x="4037" y="1855"/>
                </a:cubicBezTo>
                <a:cubicBezTo>
                  <a:pt x="4070" y="1888"/>
                  <a:pt x="4103" y="1955"/>
                  <a:pt x="4170" y="1955"/>
                </a:cubicBezTo>
                <a:cubicBezTo>
                  <a:pt x="4203" y="1921"/>
                  <a:pt x="4203" y="1821"/>
                  <a:pt x="4203" y="1788"/>
                </a:cubicBezTo>
                <a:cubicBezTo>
                  <a:pt x="4203" y="1688"/>
                  <a:pt x="4170" y="1588"/>
                  <a:pt x="4137" y="1488"/>
                </a:cubicBezTo>
                <a:cubicBezTo>
                  <a:pt x="4103" y="1388"/>
                  <a:pt x="4037" y="1321"/>
                  <a:pt x="4003" y="1288"/>
                </a:cubicBezTo>
                <a:cubicBezTo>
                  <a:pt x="3937" y="1188"/>
                  <a:pt x="3937" y="1154"/>
                  <a:pt x="4003" y="1088"/>
                </a:cubicBezTo>
                <a:cubicBezTo>
                  <a:pt x="4170" y="921"/>
                  <a:pt x="4203" y="654"/>
                  <a:pt x="4170" y="420"/>
                </a:cubicBezTo>
                <a:cubicBezTo>
                  <a:pt x="4070" y="420"/>
                  <a:pt x="3970" y="454"/>
                  <a:pt x="3937" y="520"/>
                </a:cubicBezTo>
                <a:lnTo>
                  <a:pt x="3870" y="587"/>
                </a:lnTo>
                <a:cubicBezTo>
                  <a:pt x="3803" y="621"/>
                  <a:pt x="3770" y="687"/>
                  <a:pt x="3703" y="721"/>
                </a:cubicBezTo>
                <a:cubicBezTo>
                  <a:pt x="3550" y="823"/>
                  <a:pt x="3397" y="866"/>
                  <a:pt x="3244" y="866"/>
                </a:cubicBezTo>
                <a:cubicBezTo>
                  <a:pt x="3197" y="866"/>
                  <a:pt x="3150" y="862"/>
                  <a:pt x="3103" y="854"/>
                </a:cubicBezTo>
                <a:cubicBezTo>
                  <a:pt x="3003" y="821"/>
                  <a:pt x="2902" y="787"/>
                  <a:pt x="2836" y="721"/>
                </a:cubicBezTo>
                <a:cubicBezTo>
                  <a:pt x="2869" y="721"/>
                  <a:pt x="2869" y="654"/>
                  <a:pt x="2869" y="621"/>
                </a:cubicBezTo>
                <a:cubicBezTo>
                  <a:pt x="2836" y="554"/>
                  <a:pt x="2769" y="520"/>
                  <a:pt x="2702" y="487"/>
                </a:cubicBezTo>
                <a:cubicBezTo>
                  <a:pt x="2669" y="487"/>
                  <a:pt x="2536" y="387"/>
                  <a:pt x="2435" y="354"/>
                </a:cubicBezTo>
                <a:cubicBezTo>
                  <a:pt x="2269" y="220"/>
                  <a:pt x="2069" y="187"/>
                  <a:pt x="1868" y="87"/>
                </a:cubicBezTo>
                <a:cubicBezTo>
                  <a:pt x="1805" y="23"/>
                  <a:pt x="1715" y="0"/>
                  <a:pt x="16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9"/>
          <p:cNvSpPr/>
          <p:nvPr/>
        </p:nvSpPr>
        <p:spPr>
          <a:xfrm rot="839106">
            <a:off x="981940" y="2521568"/>
            <a:ext cx="165335" cy="100363"/>
          </a:xfrm>
          <a:custGeom>
            <a:avLst/>
            <a:gdLst/>
            <a:ahLst/>
            <a:cxnLst/>
            <a:rect l="l" t="t" r="r" b="b"/>
            <a:pathLst>
              <a:path w="4270" h="2592" extrusionOk="0">
                <a:moveTo>
                  <a:pt x="1489" y="1"/>
                </a:moveTo>
                <a:cubicBezTo>
                  <a:pt x="1418" y="1"/>
                  <a:pt x="1351" y="17"/>
                  <a:pt x="1301" y="51"/>
                </a:cubicBezTo>
                <a:cubicBezTo>
                  <a:pt x="1234" y="117"/>
                  <a:pt x="1168" y="184"/>
                  <a:pt x="1134" y="251"/>
                </a:cubicBezTo>
                <a:cubicBezTo>
                  <a:pt x="1101" y="318"/>
                  <a:pt x="1068" y="351"/>
                  <a:pt x="1068" y="384"/>
                </a:cubicBezTo>
                <a:cubicBezTo>
                  <a:pt x="967" y="418"/>
                  <a:pt x="901" y="451"/>
                  <a:pt x="834" y="484"/>
                </a:cubicBezTo>
                <a:cubicBezTo>
                  <a:pt x="667" y="618"/>
                  <a:pt x="500" y="718"/>
                  <a:pt x="367" y="885"/>
                </a:cubicBezTo>
                <a:cubicBezTo>
                  <a:pt x="200" y="1018"/>
                  <a:pt x="100" y="1152"/>
                  <a:pt x="33" y="1352"/>
                </a:cubicBezTo>
                <a:cubicBezTo>
                  <a:pt x="0" y="1418"/>
                  <a:pt x="0" y="1485"/>
                  <a:pt x="33" y="1552"/>
                </a:cubicBezTo>
                <a:cubicBezTo>
                  <a:pt x="67" y="1619"/>
                  <a:pt x="134" y="1685"/>
                  <a:pt x="200" y="1752"/>
                </a:cubicBezTo>
                <a:cubicBezTo>
                  <a:pt x="300" y="1885"/>
                  <a:pt x="434" y="1986"/>
                  <a:pt x="601" y="2052"/>
                </a:cubicBezTo>
                <a:cubicBezTo>
                  <a:pt x="767" y="2119"/>
                  <a:pt x="934" y="2119"/>
                  <a:pt x="1068" y="2119"/>
                </a:cubicBezTo>
                <a:cubicBezTo>
                  <a:pt x="1268" y="2119"/>
                  <a:pt x="1468" y="2086"/>
                  <a:pt x="1668" y="2086"/>
                </a:cubicBezTo>
                <a:lnTo>
                  <a:pt x="1768" y="2186"/>
                </a:lnTo>
                <a:cubicBezTo>
                  <a:pt x="1835" y="2286"/>
                  <a:pt x="1901" y="2352"/>
                  <a:pt x="1968" y="2453"/>
                </a:cubicBezTo>
                <a:cubicBezTo>
                  <a:pt x="2037" y="2498"/>
                  <a:pt x="2153" y="2591"/>
                  <a:pt x="2251" y="2591"/>
                </a:cubicBezTo>
                <a:cubicBezTo>
                  <a:pt x="2296" y="2591"/>
                  <a:pt x="2337" y="2572"/>
                  <a:pt x="2368" y="2519"/>
                </a:cubicBezTo>
                <a:cubicBezTo>
                  <a:pt x="2402" y="2453"/>
                  <a:pt x="2435" y="2386"/>
                  <a:pt x="2435" y="2286"/>
                </a:cubicBezTo>
                <a:cubicBezTo>
                  <a:pt x="2435" y="2219"/>
                  <a:pt x="2469" y="2152"/>
                  <a:pt x="2535" y="2119"/>
                </a:cubicBezTo>
                <a:cubicBezTo>
                  <a:pt x="2535" y="2086"/>
                  <a:pt x="2602" y="2086"/>
                  <a:pt x="2602" y="2052"/>
                </a:cubicBezTo>
                <a:cubicBezTo>
                  <a:pt x="2602" y="2019"/>
                  <a:pt x="2535" y="1952"/>
                  <a:pt x="2502" y="1952"/>
                </a:cubicBezTo>
                <a:cubicBezTo>
                  <a:pt x="2435" y="1952"/>
                  <a:pt x="2402" y="1919"/>
                  <a:pt x="2335" y="1919"/>
                </a:cubicBezTo>
                <a:cubicBezTo>
                  <a:pt x="2402" y="1885"/>
                  <a:pt x="2469" y="1852"/>
                  <a:pt x="2535" y="1819"/>
                </a:cubicBezTo>
                <a:cubicBezTo>
                  <a:pt x="2602" y="1785"/>
                  <a:pt x="2702" y="1752"/>
                  <a:pt x="2769" y="1685"/>
                </a:cubicBezTo>
                <a:cubicBezTo>
                  <a:pt x="2902" y="1519"/>
                  <a:pt x="3102" y="1385"/>
                  <a:pt x="3302" y="1318"/>
                </a:cubicBezTo>
                <a:cubicBezTo>
                  <a:pt x="3386" y="1268"/>
                  <a:pt x="3478" y="1243"/>
                  <a:pt x="3569" y="1243"/>
                </a:cubicBezTo>
                <a:cubicBezTo>
                  <a:pt x="3661" y="1243"/>
                  <a:pt x="3753" y="1268"/>
                  <a:pt x="3836" y="1318"/>
                </a:cubicBezTo>
                <a:cubicBezTo>
                  <a:pt x="3936" y="1352"/>
                  <a:pt x="4003" y="1418"/>
                  <a:pt x="4070" y="1485"/>
                </a:cubicBezTo>
                <a:cubicBezTo>
                  <a:pt x="4096" y="1485"/>
                  <a:pt x="4144" y="1528"/>
                  <a:pt x="4180" y="1528"/>
                </a:cubicBezTo>
                <a:cubicBezTo>
                  <a:pt x="4188" y="1528"/>
                  <a:pt x="4196" y="1525"/>
                  <a:pt x="4203" y="1519"/>
                </a:cubicBezTo>
                <a:cubicBezTo>
                  <a:pt x="4270" y="1485"/>
                  <a:pt x="4236" y="1385"/>
                  <a:pt x="4236" y="1352"/>
                </a:cubicBezTo>
                <a:cubicBezTo>
                  <a:pt x="4236" y="1285"/>
                  <a:pt x="4203" y="1185"/>
                  <a:pt x="4136" y="1118"/>
                </a:cubicBezTo>
                <a:cubicBezTo>
                  <a:pt x="4103" y="1018"/>
                  <a:pt x="4070" y="985"/>
                  <a:pt x="4003" y="918"/>
                </a:cubicBezTo>
                <a:cubicBezTo>
                  <a:pt x="3936" y="885"/>
                  <a:pt x="3903" y="785"/>
                  <a:pt x="3970" y="751"/>
                </a:cubicBezTo>
                <a:cubicBezTo>
                  <a:pt x="3970" y="685"/>
                  <a:pt x="4003" y="651"/>
                  <a:pt x="4036" y="618"/>
                </a:cubicBezTo>
                <a:cubicBezTo>
                  <a:pt x="4070" y="418"/>
                  <a:pt x="4070" y="251"/>
                  <a:pt x="4036" y="51"/>
                </a:cubicBezTo>
                <a:cubicBezTo>
                  <a:pt x="3936" y="84"/>
                  <a:pt x="3870" y="117"/>
                  <a:pt x="3803" y="218"/>
                </a:cubicBezTo>
                <a:lnTo>
                  <a:pt x="3769" y="251"/>
                </a:lnTo>
                <a:cubicBezTo>
                  <a:pt x="3703" y="318"/>
                  <a:pt x="3669" y="384"/>
                  <a:pt x="3603" y="451"/>
                </a:cubicBezTo>
                <a:cubicBezTo>
                  <a:pt x="3458" y="538"/>
                  <a:pt x="3314" y="624"/>
                  <a:pt x="3148" y="624"/>
                </a:cubicBezTo>
                <a:cubicBezTo>
                  <a:pt x="3122" y="624"/>
                  <a:pt x="3096" y="622"/>
                  <a:pt x="3069" y="618"/>
                </a:cubicBezTo>
                <a:cubicBezTo>
                  <a:pt x="2936" y="618"/>
                  <a:pt x="2869" y="618"/>
                  <a:pt x="2769" y="551"/>
                </a:cubicBezTo>
                <a:cubicBezTo>
                  <a:pt x="2802" y="518"/>
                  <a:pt x="2802" y="484"/>
                  <a:pt x="2769" y="451"/>
                </a:cubicBezTo>
                <a:cubicBezTo>
                  <a:pt x="2702" y="418"/>
                  <a:pt x="2669" y="351"/>
                  <a:pt x="2602" y="351"/>
                </a:cubicBezTo>
                <a:cubicBezTo>
                  <a:pt x="2502" y="318"/>
                  <a:pt x="2402" y="284"/>
                  <a:pt x="2302" y="218"/>
                </a:cubicBezTo>
                <a:cubicBezTo>
                  <a:pt x="2102" y="151"/>
                  <a:pt x="1901" y="117"/>
                  <a:pt x="1701" y="51"/>
                </a:cubicBezTo>
                <a:cubicBezTo>
                  <a:pt x="1635" y="17"/>
                  <a:pt x="1560" y="1"/>
                  <a:pt x="148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9"/>
          <p:cNvSpPr/>
          <p:nvPr/>
        </p:nvSpPr>
        <p:spPr>
          <a:xfrm rot="839106">
            <a:off x="8846190" y="1151405"/>
            <a:ext cx="165335" cy="100363"/>
          </a:xfrm>
          <a:custGeom>
            <a:avLst/>
            <a:gdLst/>
            <a:ahLst/>
            <a:cxnLst/>
            <a:rect l="l" t="t" r="r" b="b"/>
            <a:pathLst>
              <a:path w="4270" h="2592" extrusionOk="0">
                <a:moveTo>
                  <a:pt x="1489" y="1"/>
                </a:moveTo>
                <a:cubicBezTo>
                  <a:pt x="1418" y="1"/>
                  <a:pt x="1351" y="17"/>
                  <a:pt x="1301" y="51"/>
                </a:cubicBezTo>
                <a:cubicBezTo>
                  <a:pt x="1234" y="117"/>
                  <a:pt x="1168" y="184"/>
                  <a:pt x="1134" y="251"/>
                </a:cubicBezTo>
                <a:cubicBezTo>
                  <a:pt x="1101" y="318"/>
                  <a:pt x="1068" y="351"/>
                  <a:pt x="1068" y="384"/>
                </a:cubicBezTo>
                <a:cubicBezTo>
                  <a:pt x="967" y="418"/>
                  <a:pt x="901" y="451"/>
                  <a:pt x="834" y="484"/>
                </a:cubicBezTo>
                <a:cubicBezTo>
                  <a:pt x="667" y="618"/>
                  <a:pt x="500" y="718"/>
                  <a:pt x="367" y="885"/>
                </a:cubicBezTo>
                <a:cubicBezTo>
                  <a:pt x="200" y="1018"/>
                  <a:pt x="100" y="1152"/>
                  <a:pt x="33" y="1352"/>
                </a:cubicBezTo>
                <a:cubicBezTo>
                  <a:pt x="0" y="1418"/>
                  <a:pt x="0" y="1485"/>
                  <a:pt x="33" y="1552"/>
                </a:cubicBezTo>
                <a:cubicBezTo>
                  <a:pt x="67" y="1619"/>
                  <a:pt x="134" y="1685"/>
                  <a:pt x="200" y="1752"/>
                </a:cubicBezTo>
                <a:cubicBezTo>
                  <a:pt x="300" y="1885"/>
                  <a:pt x="434" y="1986"/>
                  <a:pt x="601" y="2052"/>
                </a:cubicBezTo>
                <a:cubicBezTo>
                  <a:pt x="767" y="2119"/>
                  <a:pt x="934" y="2119"/>
                  <a:pt x="1068" y="2119"/>
                </a:cubicBezTo>
                <a:cubicBezTo>
                  <a:pt x="1268" y="2119"/>
                  <a:pt x="1468" y="2086"/>
                  <a:pt x="1668" y="2086"/>
                </a:cubicBezTo>
                <a:lnTo>
                  <a:pt x="1768" y="2186"/>
                </a:lnTo>
                <a:cubicBezTo>
                  <a:pt x="1835" y="2286"/>
                  <a:pt x="1901" y="2352"/>
                  <a:pt x="1968" y="2453"/>
                </a:cubicBezTo>
                <a:cubicBezTo>
                  <a:pt x="2037" y="2498"/>
                  <a:pt x="2153" y="2591"/>
                  <a:pt x="2251" y="2591"/>
                </a:cubicBezTo>
                <a:cubicBezTo>
                  <a:pt x="2296" y="2591"/>
                  <a:pt x="2337" y="2572"/>
                  <a:pt x="2368" y="2519"/>
                </a:cubicBezTo>
                <a:cubicBezTo>
                  <a:pt x="2402" y="2453"/>
                  <a:pt x="2435" y="2386"/>
                  <a:pt x="2435" y="2286"/>
                </a:cubicBezTo>
                <a:cubicBezTo>
                  <a:pt x="2435" y="2219"/>
                  <a:pt x="2469" y="2152"/>
                  <a:pt x="2535" y="2119"/>
                </a:cubicBezTo>
                <a:cubicBezTo>
                  <a:pt x="2535" y="2086"/>
                  <a:pt x="2602" y="2086"/>
                  <a:pt x="2602" y="2052"/>
                </a:cubicBezTo>
                <a:cubicBezTo>
                  <a:pt x="2602" y="2019"/>
                  <a:pt x="2535" y="1952"/>
                  <a:pt x="2502" y="1952"/>
                </a:cubicBezTo>
                <a:cubicBezTo>
                  <a:pt x="2435" y="1952"/>
                  <a:pt x="2402" y="1919"/>
                  <a:pt x="2335" y="1919"/>
                </a:cubicBezTo>
                <a:cubicBezTo>
                  <a:pt x="2402" y="1885"/>
                  <a:pt x="2469" y="1852"/>
                  <a:pt x="2535" y="1819"/>
                </a:cubicBezTo>
                <a:cubicBezTo>
                  <a:pt x="2602" y="1785"/>
                  <a:pt x="2702" y="1752"/>
                  <a:pt x="2769" y="1685"/>
                </a:cubicBezTo>
                <a:cubicBezTo>
                  <a:pt x="2902" y="1519"/>
                  <a:pt x="3102" y="1385"/>
                  <a:pt x="3302" y="1318"/>
                </a:cubicBezTo>
                <a:cubicBezTo>
                  <a:pt x="3386" y="1268"/>
                  <a:pt x="3478" y="1243"/>
                  <a:pt x="3569" y="1243"/>
                </a:cubicBezTo>
                <a:cubicBezTo>
                  <a:pt x="3661" y="1243"/>
                  <a:pt x="3753" y="1268"/>
                  <a:pt x="3836" y="1318"/>
                </a:cubicBezTo>
                <a:cubicBezTo>
                  <a:pt x="3936" y="1352"/>
                  <a:pt x="4003" y="1418"/>
                  <a:pt x="4070" y="1485"/>
                </a:cubicBezTo>
                <a:cubicBezTo>
                  <a:pt x="4096" y="1485"/>
                  <a:pt x="4144" y="1528"/>
                  <a:pt x="4180" y="1528"/>
                </a:cubicBezTo>
                <a:cubicBezTo>
                  <a:pt x="4188" y="1528"/>
                  <a:pt x="4196" y="1525"/>
                  <a:pt x="4203" y="1519"/>
                </a:cubicBezTo>
                <a:cubicBezTo>
                  <a:pt x="4270" y="1485"/>
                  <a:pt x="4236" y="1385"/>
                  <a:pt x="4236" y="1352"/>
                </a:cubicBezTo>
                <a:cubicBezTo>
                  <a:pt x="4236" y="1285"/>
                  <a:pt x="4203" y="1185"/>
                  <a:pt x="4136" y="1118"/>
                </a:cubicBezTo>
                <a:cubicBezTo>
                  <a:pt x="4103" y="1018"/>
                  <a:pt x="4070" y="985"/>
                  <a:pt x="4003" y="918"/>
                </a:cubicBezTo>
                <a:cubicBezTo>
                  <a:pt x="3936" y="885"/>
                  <a:pt x="3903" y="785"/>
                  <a:pt x="3970" y="751"/>
                </a:cubicBezTo>
                <a:cubicBezTo>
                  <a:pt x="3970" y="685"/>
                  <a:pt x="4003" y="651"/>
                  <a:pt x="4036" y="618"/>
                </a:cubicBezTo>
                <a:cubicBezTo>
                  <a:pt x="4070" y="418"/>
                  <a:pt x="4070" y="251"/>
                  <a:pt x="4036" y="51"/>
                </a:cubicBezTo>
                <a:cubicBezTo>
                  <a:pt x="3936" y="84"/>
                  <a:pt x="3870" y="117"/>
                  <a:pt x="3803" y="218"/>
                </a:cubicBezTo>
                <a:lnTo>
                  <a:pt x="3769" y="251"/>
                </a:lnTo>
                <a:cubicBezTo>
                  <a:pt x="3703" y="318"/>
                  <a:pt x="3669" y="384"/>
                  <a:pt x="3603" y="451"/>
                </a:cubicBezTo>
                <a:cubicBezTo>
                  <a:pt x="3458" y="538"/>
                  <a:pt x="3314" y="624"/>
                  <a:pt x="3148" y="624"/>
                </a:cubicBezTo>
                <a:cubicBezTo>
                  <a:pt x="3122" y="624"/>
                  <a:pt x="3096" y="622"/>
                  <a:pt x="3069" y="618"/>
                </a:cubicBezTo>
                <a:cubicBezTo>
                  <a:pt x="2936" y="618"/>
                  <a:pt x="2869" y="618"/>
                  <a:pt x="2769" y="551"/>
                </a:cubicBezTo>
                <a:cubicBezTo>
                  <a:pt x="2802" y="518"/>
                  <a:pt x="2802" y="484"/>
                  <a:pt x="2769" y="451"/>
                </a:cubicBezTo>
                <a:cubicBezTo>
                  <a:pt x="2702" y="418"/>
                  <a:pt x="2669" y="351"/>
                  <a:pt x="2602" y="351"/>
                </a:cubicBezTo>
                <a:cubicBezTo>
                  <a:pt x="2502" y="318"/>
                  <a:pt x="2402" y="284"/>
                  <a:pt x="2302" y="218"/>
                </a:cubicBezTo>
                <a:cubicBezTo>
                  <a:pt x="2102" y="151"/>
                  <a:pt x="1901" y="117"/>
                  <a:pt x="1701" y="51"/>
                </a:cubicBezTo>
                <a:cubicBezTo>
                  <a:pt x="1635" y="17"/>
                  <a:pt x="1560" y="1"/>
                  <a:pt x="1489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9"/>
          <p:cNvSpPr/>
          <p:nvPr/>
        </p:nvSpPr>
        <p:spPr>
          <a:xfrm rot="-839106" flipH="1">
            <a:off x="8427290" y="1831255"/>
            <a:ext cx="165335" cy="100363"/>
          </a:xfrm>
          <a:custGeom>
            <a:avLst/>
            <a:gdLst/>
            <a:ahLst/>
            <a:cxnLst/>
            <a:rect l="l" t="t" r="r" b="b"/>
            <a:pathLst>
              <a:path w="4270" h="2592" extrusionOk="0">
                <a:moveTo>
                  <a:pt x="1489" y="1"/>
                </a:moveTo>
                <a:cubicBezTo>
                  <a:pt x="1418" y="1"/>
                  <a:pt x="1351" y="17"/>
                  <a:pt x="1301" y="51"/>
                </a:cubicBezTo>
                <a:cubicBezTo>
                  <a:pt x="1234" y="117"/>
                  <a:pt x="1168" y="184"/>
                  <a:pt x="1134" y="251"/>
                </a:cubicBezTo>
                <a:cubicBezTo>
                  <a:pt x="1101" y="318"/>
                  <a:pt x="1068" y="351"/>
                  <a:pt x="1068" y="384"/>
                </a:cubicBezTo>
                <a:cubicBezTo>
                  <a:pt x="967" y="418"/>
                  <a:pt x="901" y="451"/>
                  <a:pt x="834" y="484"/>
                </a:cubicBezTo>
                <a:cubicBezTo>
                  <a:pt x="667" y="618"/>
                  <a:pt x="500" y="718"/>
                  <a:pt x="367" y="885"/>
                </a:cubicBezTo>
                <a:cubicBezTo>
                  <a:pt x="200" y="1018"/>
                  <a:pt x="100" y="1152"/>
                  <a:pt x="33" y="1352"/>
                </a:cubicBezTo>
                <a:cubicBezTo>
                  <a:pt x="0" y="1418"/>
                  <a:pt x="0" y="1485"/>
                  <a:pt x="33" y="1552"/>
                </a:cubicBezTo>
                <a:cubicBezTo>
                  <a:pt x="67" y="1619"/>
                  <a:pt x="134" y="1685"/>
                  <a:pt x="200" y="1752"/>
                </a:cubicBezTo>
                <a:cubicBezTo>
                  <a:pt x="300" y="1885"/>
                  <a:pt x="434" y="1986"/>
                  <a:pt x="601" y="2052"/>
                </a:cubicBezTo>
                <a:cubicBezTo>
                  <a:pt x="767" y="2119"/>
                  <a:pt x="934" y="2119"/>
                  <a:pt x="1068" y="2119"/>
                </a:cubicBezTo>
                <a:cubicBezTo>
                  <a:pt x="1268" y="2119"/>
                  <a:pt x="1468" y="2086"/>
                  <a:pt x="1668" y="2086"/>
                </a:cubicBezTo>
                <a:lnTo>
                  <a:pt x="1768" y="2186"/>
                </a:lnTo>
                <a:cubicBezTo>
                  <a:pt x="1835" y="2286"/>
                  <a:pt x="1901" y="2352"/>
                  <a:pt x="1968" y="2453"/>
                </a:cubicBezTo>
                <a:cubicBezTo>
                  <a:pt x="2037" y="2498"/>
                  <a:pt x="2153" y="2591"/>
                  <a:pt x="2251" y="2591"/>
                </a:cubicBezTo>
                <a:cubicBezTo>
                  <a:pt x="2296" y="2591"/>
                  <a:pt x="2337" y="2572"/>
                  <a:pt x="2368" y="2519"/>
                </a:cubicBezTo>
                <a:cubicBezTo>
                  <a:pt x="2402" y="2453"/>
                  <a:pt x="2435" y="2386"/>
                  <a:pt x="2435" y="2286"/>
                </a:cubicBezTo>
                <a:cubicBezTo>
                  <a:pt x="2435" y="2219"/>
                  <a:pt x="2469" y="2152"/>
                  <a:pt x="2535" y="2119"/>
                </a:cubicBezTo>
                <a:cubicBezTo>
                  <a:pt x="2535" y="2086"/>
                  <a:pt x="2602" y="2086"/>
                  <a:pt x="2602" y="2052"/>
                </a:cubicBezTo>
                <a:cubicBezTo>
                  <a:pt x="2602" y="2019"/>
                  <a:pt x="2535" y="1952"/>
                  <a:pt x="2502" y="1952"/>
                </a:cubicBezTo>
                <a:cubicBezTo>
                  <a:pt x="2435" y="1952"/>
                  <a:pt x="2402" y="1919"/>
                  <a:pt x="2335" y="1919"/>
                </a:cubicBezTo>
                <a:cubicBezTo>
                  <a:pt x="2402" y="1885"/>
                  <a:pt x="2469" y="1852"/>
                  <a:pt x="2535" y="1819"/>
                </a:cubicBezTo>
                <a:cubicBezTo>
                  <a:pt x="2602" y="1785"/>
                  <a:pt x="2702" y="1752"/>
                  <a:pt x="2769" y="1685"/>
                </a:cubicBezTo>
                <a:cubicBezTo>
                  <a:pt x="2902" y="1519"/>
                  <a:pt x="3102" y="1385"/>
                  <a:pt x="3302" y="1318"/>
                </a:cubicBezTo>
                <a:cubicBezTo>
                  <a:pt x="3386" y="1268"/>
                  <a:pt x="3478" y="1243"/>
                  <a:pt x="3569" y="1243"/>
                </a:cubicBezTo>
                <a:cubicBezTo>
                  <a:pt x="3661" y="1243"/>
                  <a:pt x="3753" y="1268"/>
                  <a:pt x="3836" y="1318"/>
                </a:cubicBezTo>
                <a:cubicBezTo>
                  <a:pt x="3936" y="1352"/>
                  <a:pt x="4003" y="1418"/>
                  <a:pt x="4070" y="1485"/>
                </a:cubicBezTo>
                <a:cubicBezTo>
                  <a:pt x="4096" y="1485"/>
                  <a:pt x="4144" y="1528"/>
                  <a:pt x="4180" y="1528"/>
                </a:cubicBezTo>
                <a:cubicBezTo>
                  <a:pt x="4188" y="1528"/>
                  <a:pt x="4196" y="1525"/>
                  <a:pt x="4203" y="1519"/>
                </a:cubicBezTo>
                <a:cubicBezTo>
                  <a:pt x="4270" y="1485"/>
                  <a:pt x="4236" y="1385"/>
                  <a:pt x="4236" y="1352"/>
                </a:cubicBezTo>
                <a:cubicBezTo>
                  <a:pt x="4236" y="1285"/>
                  <a:pt x="4203" y="1185"/>
                  <a:pt x="4136" y="1118"/>
                </a:cubicBezTo>
                <a:cubicBezTo>
                  <a:pt x="4103" y="1018"/>
                  <a:pt x="4070" y="985"/>
                  <a:pt x="4003" y="918"/>
                </a:cubicBezTo>
                <a:cubicBezTo>
                  <a:pt x="3936" y="885"/>
                  <a:pt x="3903" y="785"/>
                  <a:pt x="3970" y="751"/>
                </a:cubicBezTo>
                <a:cubicBezTo>
                  <a:pt x="3970" y="685"/>
                  <a:pt x="4003" y="651"/>
                  <a:pt x="4036" y="618"/>
                </a:cubicBezTo>
                <a:cubicBezTo>
                  <a:pt x="4070" y="418"/>
                  <a:pt x="4070" y="251"/>
                  <a:pt x="4036" y="51"/>
                </a:cubicBezTo>
                <a:cubicBezTo>
                  <a:pt x="3936" y="84"/>
                  <a:pt x="3870" y="117"/>
                  <a:pt x="3803" y="218"/>
                </a:cubicBezTo>
                <a:lnTo>
                  <a:pt x="3769" y="251"/>
                </a:lnTo>
                <a:cubicBezTo>
                  <a:pt x="3703" y="318"/>
                  <a:pt x="3669" y="384"/>
                  <a:pt x="3603" y="451"/>
                </a:cubicBezTo>
                <a:cubicBezTo>
                  <a:pt x="3458" y="538"/>
                  <a:pt x="3314" y="624"/>
                  <a:pt x="3148" y="624"/>
                </a:cubicBezTo>
                <a:cubicBezTo>
                  <a:pt x="3122" y="624"/>
                  <a:pt x="3096" y="622"/>
                  <a:pt x="3069" y="618"/>
                </a:cubicBezTo>
                <a:cubicBezTo>
                  <a:pt x="2936" y="618"/>
                  <a:pt x="2869" y="618"/>
                  <a:pt x="2769" y="551"/>
                </a:cubicBezTo>
                <a:cubicBezTo>
                  <a:pt x="2802" y="518"/>
                  <a:pt x="2802" y="484"/>
                  <a:pt x="2769" y="451"/>
                </a:cubicBezTo>
                <a:cubicBezTo>
                  <a:pt x="2702" y="418"/>
                  <a:pt x="2669" y="351"/>
                  <a:pt x="2602" y="351"/>
                </a:cubicBezTo>
                <a:cubicBezTo>
                  <a:pt x="2502" y="318"/>
                  <a:pt x="2402" y="284"/>
                  <a:pt x="2302" y="218"/>
                </a:cubicBezTo>
                <a:cubicBezTo>
                  <a:pt x="2102" y="151"/>
                  <a:pt x="1901" y="117"/>
                  <a:pt x="1701" y="51"/>
                </a:cubicBezTo>
                <a:cubicBezTo>
                  <a:pt x="1635" y="17"/>
                  <a:pt x="1560" y="1"/>
                  <a:pt x="1489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"/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66426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75" name="Google Shape;175;p10"/>
          <p:cNvSpPr/>
          <p:nvPr/>
        </p:nvSpPr>
        <p:spPr>
          <a:xfrm>
            <a:off x="7546301" y="1414675"/>
            <a:ext cx="276146" cy="124940"/>
          </a:xfrm>
          <a:custGeom>
            <a:avLst/>
            <a:gdLst/>
            <a:ahLst/>
            <a:cxnLst/>
            <a:rect l="l" t="t" r="r" b="b"/>
            <a:pathLst>
              <a:path w="8474" h="3834" extrusionOk="0">
                <a:moveTo>
                  <a:pt x="0" y="1"/>
                </a:moveTo>
                <a:lnTo>
                  <a:pt x="0" y="1"/>
                </a:lnTo>
                <a:cubicBezTo>
                  <a:pt x="367" y="868"/>
                  <a:pt x="1535" y="1302"/>
                  <a:pt x="2035" y="1569"/>
                </a:cubicBezTo>
                <a:cubicBezTo>
                  <a:pt x="2335" y="1736"/>
                  <a:pt x="2903" y="2169"/>
                  <a:pt x="2869" y="2603"/>
                </a:cubicBezTo>
                <a:lnTo>
                  <a:pt x="1502" y="3036"/>
                </a:lnTo>
                <a:cubicBezTo>
                  <a:pt x="1702" y="3437"/>
                  <a:pt x="2335" y="3403"/>
                  <a:pt x="2736" y="3437"/>
                </a:cubicBezTo>
                <a:lnTo>
                  <a:pt x="2736" y="3470"/>
                </a:lnTo>
                <a:cubicBezTo>
                  <a:pt x="3036" y="3470"/>
                  <a:pt x="3069" y="3604"/>
                  <a:pt x="3370" y="3704"/>
                </a:cubicBezTo>
                <a:cubicBezTo>
                  <a:pt x="3623" y="3791"/>
                  <a:pt x="3884" y="3833"/>
                  <a:pt x="4145" y="3833"/>
                </a:cubicBezTo>
                <a:cubicBezTo>
                  <a:pt x="4776" y="3833"/>
                  <a:pt x="5399" y="3585"/>
                  <a:pt x="5871" y="3137"/>
                </a:cubicBezTo>
                <a:cubicBezTo>
                  <a:pt x="6018" y="3088"/>
                  <a:pt x="6164" y="3057"/>
                  <a:pt x="6311" y="3057"/>
                </a:cubicBezTo>
                <a:cubicBezTo>
                  <a:pt x="6365" y="3057"/>
                  <a:pt x="6418" y="3061"/>
                  <a:pt x="6472" y="3070"/>
                </a:cubicBezTo>
                <a:lnTo>
                  <a:pt x="5705" y="2703"/>
                </a:lnTo>
                <a:cubicBezTo>
                  <a:pt x="5921" y="2544"/>
                  <a:pt x="6236" y="2504"/>
                  <a:pt x="6576" y="2504"/>
                </a:cubicBezTo>
                <a:cubicBezTo>
                  <a:pt x="6928" y="2504"/>
                  <a:pt x="7305" y="2547"/>
                  <a:pt x="7626" y="2547"/>
                </a:cubicBezTo>
                <a:cubicBezTo>
                  <a:pt x="7713" y="2547"/>
                  <a:pt x="7796" y="2544"/>
                  <a:pt x="7873" y="2536"/>
                </a:cubicBezTo>
                <a:lnTo>
                  <a:pt x="8240" y="2403"/>
                </a:lnTo>
                <a:lnTo>
                  <a:pt x="8340" y="2269"/>
                </a:lnTo>
                <a:lnTo>
                  <a:pt x="8373" y="2236"/>
                </a:lnTo>
                <a:cubicBezTo>
                  <a:pt x="8473" y="2102"/>
                  <a:pt x="8406" y="2236"/>
                  <a:pt x="8473" y="2036"/>
                </a:cubicBezTo>
                <a:lnTo>
                  <a:pt x="8473" y="2036"/>
                </a:lnTo>
                <a:cubicBezTo>
                  <a:pt x="8106" y="2136"/>
                  <a:pt x="7723" y="2186"/>
                  <a:pt x="7339" y="2186"/>
                </a:cubicBezTo>
                <a:cubicBezTo>
                  <a:pt x="6955" y="2186"/>
                  <a:pt x="6572" y="2136"/>
                  <a:pt x="6205" y="2036"/>
                </a:cubicBezTo>
                <a:cubicBezTo>
                  <a:pt x="6114" y="2028"/>
                  <a:pt x="6033" y="2025"/>
                  <a:pt x="5960" y="2025"/>
                </a:cubicBezTo>
                <a:cubicBezTo>
                  <a:pt x="5118" y="2025"/>
                  <a:pt x="5402" y="2480"/>
                  <a:pt x="4681" y="2480"/>
                </a:cubicBezTo>
                <a:cubicBezTo>
                  <a:pt x="4619" y="2480"/>
                  <a:pt x="4549" y="2477"/>
                  <a:pt x="4470" y="2469"/>
                </a:cubicBezTo>
                <a:lnTo>
                  <a:pt x="4170" y="2036"/>
                </a:lnTo>
                <a:cubicBezTo>
                  <a:pt x="4157" y="2036"/>
                  <a:pt x="4154" y="2041"/>
                  <a:pt x="4149" y="2041"/>
                </a:cubicBezTo>
                <a:cubicBezTo>
                  <a:pt x="4142" y="2041"/>
                  <a:pt x="4130" y="2029"/>
                  <a:pt x="4070" y="1969"/>
                </a:cubicBezTo>
                <a:cubicBezTo>
                  <a:pt x="3970" y="1869"/>
                  <a:pt x="4037" y="1969"/>
                  <a:pt x="4003" y="1836"/>
                </a:cubicBezTo>
                <a:cubicBezTo>
                  <a:pt x="3803" y="1769"/>
                  <a:pt x="3670" y="1602"/>
                  <a:pt x="3436" y="1502"/>
                </a:cubicBezTo>
                <a:cubicBezTo>
                  <a:pt x="2569" y="1002"/>
                  <a:pt x="1201" y="668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0"/>
          <p:cNvSpPr/>
          <p:nvPr/>
        </p:nvSpPr>
        <p:spPr>
          <a:xfrm>
            <a:off x="7007137" y="2673589"/>
            <a:ext cx="276146" cy="125983"/>
          </a:xfrm>
          <a:custGeom>
            <a:avLst/>
            <a:gdLst/>
            <a:ahLst/>
            <a:cxnLst/>
            <a:rect l="l" t="t" r="r" b="b"/>
            <a:pathLst>
              <a:path w="8474" h="3866" extrusionOk="0">
                <a:moveTo>
                  <a:pt x="1" y="1"/>
                </a:moveTo>
                <a:lnTo>
                  <a:pt x="1" y="1"/>
                </a:lnTo>
                <a:cubicBezTo>
                  <a:pt x="401" y="868"/>
                  <a:pt x="1568" y="1301"/>
                  <a:pt x="2069" y="1602"/>
                </a:cubicBezTo>
                <a:cubicBezTo>
                  <a:pt x="2336" y="1768"/>
                  <a:pt x="2936" y="2169"/>
                  <a:pt x="2903" y="2636"/>
                </a:cubicBezTo>
                <a:lnTo>
                  <a:pt x="1468" y="3103"/>
                </a:lnTo>
                <a:cubicBezTo>
                  <a:pt x="1702" y="3470"/>
                  <a:pt x="2302" y="3436"/>
                  <a:pt x="2703" y="3470"/>
                </a:cubicBezTo>
                <a:lnTo>
                  <a:pt x="2736" y="3470"/>
                </a:lnTo>
                <a:cubicBezTo>
                  <a:pt x="3036" y="3470"/>
                  <a:pt x="3103" y="3603"/>
                  <a:pt x="3370" y="3737"/>
                </a:cubicBezTo>
                <a:cubicBezTo>
                  <a:pt x="3620" y="3823"/>
                  <a:pt x="3882" y="3866"/>
                  <a:pt x="4143" y="3866"/>
                </a:cubicBezTo>
                <a:cubicBezTo>
                  <a:pt x="4785" y="3866"/>
                  <a:pt x="5421" y="3610"/>
                  <a:pt x="5872" y="3136"/>
                </a:cubicBezTo>
                <a:cubicBezTo>
                  <a:pt x="6072" y="3069"/>
                  <a:pt x="6272" y="3069"/>
                  <a:pt x="6472" y="3069"/>
                </a:cubicBezTo>
                <a:lnTo>
                  <a:pt x="5738" y="2736"/>
                </a:lnTo>
                <a:cubicBezTo>
                  <a:pt x="5962" y="2572"/>
                  <a:pt x="6287" y="2534"/>
                  <a:pt x="6636" y="2534"/>
                </a:cubicBezTo>
                <a:cubicBezTo>
                  <a:pt x="6926" y="2534"/>
                  <a:pt x="7234" y="2560"/>
                  <a:pt x="7516" y="2560"/>
                </a:cubicBezTo>
                <a:cubicBezTo>
                  <a:pt x="7654" y="2560"/>
                  <a:pt x="7786" y="2554"/>
                  <a:pt x="7906" y="2536"/>
                </a:cubicBezTo>
                <a:lnTo>
                  <a:pt x="8240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5"/>
                  <a:pt x="8440" y="2269"/>
                  <a:pt x="8473" y="2069"/>
                </a:cubicBezTo>
                <a:lnTo>
                  <a:pt x="8473" y="2069"/>
                </a:lnTo>
                <a:cubicBezTo>
                  <a:pt x="8106" y="2169"/>
                  <a:pt x="7731" y="2219"/>
                  <a:pt x="7356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6"/>
                  <a:pt x="6021" y="2051"/>
                  <a:pt x="5933" y="2051"/>
                </a:cubicBezTo>
                <a:cubicBezTo>
                  <a:pt x="5149" y="2051"/>
                  <a:pt x="5376" y="2487"/>
                  <a:pt x="4726" y="2487"/>
                </a:cubicBezTo>
                <a:cubicBezTo>
                  <a:pt x="4653" y="2487"/>
                  <a:pt x="4568" y="2481"/>
                  <a:pt x="4471" y="2469"/>
                </a:cubicBezTo>
                <a:lnTo>
                  <a:pt x="4204" y="2069"/>
                </a:lnTo>
                <a:cubicBezTo>
                  <a:pt x="4181" y="2069"/>
                  <a:pt x="4174" y="2072"/>
                  <a:pt x="4169" y="2072"/>
                </a:cubicBezTo>
                <a:cubicBezTo>
                  <a:pt x="4159" y="2072"/>
                  <a:pt x="4159" y="2058"/>
                  <a:pt x="4070" y="1969"/>
                </a:cubicBezTo>
                <a:cubicBezTo>
                  <a:pt x="4020" y="1919"/>
                  <a:pt x="4012" y="1919"/>
                  <a:pt x="4012" y="1919"/>
                </a:cubicBezTo>
                <a:cubicBezTo>
                  <a:pt x="4012" y="1919"/>
                  <a:pt x="4020" y="1919"/>
                  <a:pt x="4004" y="1869"/>
                </a:cubicBezTo>
                <a:cubicBezTo>
                  <a:pt x="3803" y="1768"/>
                  <a:pt x="3703" y="1635"/>
                  <a:pt x="3470" y="1502"/>
                </a:cubicBezTo>
                <a:cubicBezTo>
                  <a:pt x="2603" y="1035"/>
                  <a:pt x="1235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0"/>
          <p:cNvSpPr/>
          <p:nvPr/>
        </p:nvSpPr>
        <p:spPr>
          <a:xfrm>
            <a:off x="1671785" y="1858824"/>
            <a:ext cx="276114" cy="126016"/>
          </a:xfrm>
          <a:custGeom>
            <a:avLst/>
            <a:gdLst/>
            <a:ahLst/>
            <a:cxnLst/>
            <a:rect l="l" t="t" r="r" b="b"/>
            <a:pathLst>
              <a:path w="8473" h="3867" extrusionOk="0">
                <a:moveTo>
                  <a:pt x="0" y="1"/>
                </a:moveTo>
                <a:lnTo>
                  <a:pt x="0" y="1"/>
                </a:lnTo>
                <a:cubicBezTo>
                  <a:pt x="367" y="868"/>
                  <a:pt x="1568" y="1302"/>
                  <a:pt x="2035" y="1602"/>
                </a:cubicBezTo>
                <a:cubicBezTo>
                  <a:pt x="2335" y="1769"/>
                  <a:pt x="2902" y="2169"/>
                  <a:pt x="2869" y="2636"/>
                </a:cubicBezTo>
                <a:lnTo>
                  <a:pt x="1468" y="3103"/>
                </a:lnTo>
                <a:cubicBezTo>
                  <a:pt x="1668" y="3470"/>
                  <a:pt x="2302" y="3437"/>
                  <a:pt x="2702" y="3470"/>
                </a:cubicBezTo>
                <a:cubicBezTo>
                  <a:pt x="3002" y="3470"/>
                  <a:pt x="3036" y="3637"/>
                  <a:pt x="3336" y="3737"/>
                </a:cubicBezTo>
                <a:cubicBezTo>
                  <a:pt x="3589" y="3825"/>
                  <a:pt x="3854" y="3867"/>
                  <a:pt x="4117" y="3867"/>
                </a:cubicBezTo>
                <a:cubicBezTo>
                  <a:pt x="4756" y="3867"/>
                  <a:pt x="5389" y="3619"/>
                  <a:pt x="5838" y="3170"/>
                </a:cubicBezTo>
                <a:cubicBezTo>
                  <a:pt x="5984" y="3121"/>
                  <a:pt x="6131" y="3090"/>
                  <a:pt x="6277" y="3090"/>
                </a:cubicBezTo>
                <a:cubicBezTo>
                  <a:pt x="6331" y="3090"/>
                  <a:pt x="6384" y="3094"/>
                  <a:pt x="6438" y="3103"/>
                </a:cubicBezTo>
                <a:lnTo>
                  <a:pt x="5704" y="2736"/>
                </a:lnTo>
                <a:cubicBezTo>
                  <a:pt x="5920" y="2578"/>
                  <a:pt x="6229" y="2538"/>
                  <a:pt x="6562" y="2538"/>
                </a:cubicBezTo>
                <a:cubicBezTo>
                  <a:pt x="6907" y="2538"/>
                  <a:pt x="7276" y="2581"/>
                  <a:pt x="7594" y="2581"/>
                </a:cubicBezTo>
                <a:cubicBezTo>
                  <a:pt x="7680" y="2581"/>
                  <a:pt x="7762" y="2578"/>
                  <a:pt x="7839" y="2569"/>
                </a:cubicBezTo>
                <a:lnTo>
                  <a:pt x="8239" y="2436"/>
                </a:lnTo>
                <a:lnTo>
                  <a:pt x="8373" y="2303"/>
                </a:lnTo>
                <a:lnTo>
                  <a:pt x="8373" y="2269"/>
                </a:lnTo>
                <a:cubicBezTo>
                  <a:pt x="8473" y="2136"/>
                  <a:pt x="8406" y="2269"/>
                  <a:pt x="8473" y="2069"/>
                </a:cubicBezTo>
                <a:lnTo>
                  <a:pt x="8473" y="2069"/>
                </a:lnTo>
                <a:cubicBezTo>
                  <a:pt x="8106" y="2169"/>
                  <a:pt x="7731" y="2219"/>
                  <a:pt x="7355" y="2219"/>
                </a:cubicBezTo>
                <a:cubicBezTo>
                  <a:pt x="6980" y="2219"/>
                  <a:pt x="6605" y="2169"/>
                  <a:pt x="6238" y="2069"/>
                </a:cubicBezTo>
                <a:cubicBezTo>
                  <a:pt x="6122" y="2057"/>
                  <a:pt x="6021" y="2051"/>
                  <a:pt x="5933" y="2051"/>
                </a:cubicBezTo>
                <a:cubicBezTo>
                  <a:pt x="5149" y="2051"/>
                  <a:pt x="5376" y="2487"/>
                  <a:pt x="4725" y="2487"/>
                </a:cubicBezTo>
                <a:cubicBezTo>
                  <a:pt x="4652" y="2487"/>
                  <a:pt x="4568" y="2482"/>
                  <a:pt x="4470" y="2469"/>
                </a:cubicBezTo>
                <a:lnTo>
                  <a:pt x="4170" y="2069"/>
                </a:lnTo>
                <a:cubicBezTo>
                  <a:pt x="4159" y="2058"/>
                  <a:pt x="4155" y="2058"/>
                  <a:pt x="4151" y="2058"/>
                </a:cubicBezTo>
                <a:cubicBezTo>
                  <a:pt x="4144" y="2058"/>
                  <a:pt x="4136" y="2058"/>
                  <a:pt x="4070" y="1969"/>
                </a:cubicBezTo>
                <a:cubicBezTo>
                  <a:pt x="4020" y="1919"/>
                  <a:pt x="4011" y="1919"/>
                  <a:pt x="4011" y="1919"/>
                </a:cubicBezTo>
                <a:cubicBezTo>
                  <a:pt x="4011" y="1919"/>
                  <a:pt x="4020" y="1919"/>
                  <a:pt x="4003" y="1869"/>
                </a:cubicBezTo>
                <a:cubicBezTo>
                  <a:pt x="3803" y="1769"/>
                  <a:pt x="3669" y="1635"/>
                  <a:pt x="3436" y="1502"/>
                </a:cubicBezTo>
                <a:cubicBezTo>
                  <a:pt x="2602" y="1002"/>
                  <a:pt x="1201" y="668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0"/>
          <p:cNvSpPr/>
          <p:nvPr/>
        </p:nvSpPr>
        <p:spPr>
          <a:xfrm>
            <a:off x="3537374" y="2508750"/>
            <a:ext cx="277222" cy="126016"/>
          </a:xfrm>
          <a:custGeom>
            <a:avLst/>
            <a:gdLst/>
            <a:ahLst/>
            <a:cxnLst/>
            <a:rect l="l" t="t" r="r" b="b"/>
            <a:pathLst>
              <a:path w="8507" h="3867" extrusionOk="0">
                <a:moveTo>
                  <a:pt x="1" y="1"/>
                </a:moveTo>
                <a:lnTo>
                  <a:pt x="1" y="1"/>
                </a:lnTo>
                <a:cubicBezTo>
                  <a:pt x="401" y="901"/>
                  <a:pt x="1568" y="1302"/>
                  <a:pt x="2102" y="1602"/>
                </a:cubicBezTo>
                <a:cubicBezTo>
                  <a:pt x="2369" y="1769"/>
                  <a:pt x="2936" y="2169"/>
                  <a:pt x="2936" y="2636"/>
                </a:cubicBezTo>
                <a:lnTo>
                  <a:pt x="1502" y="3103"/>
                </a:lnTo>
                <a:cubicBezTo>
                  <a:pt x="1702" y="3446"/>
                  <a:pt x="2172" y="3470"/>
                  <a:pt x="2554" y="3470"/>
                </a:cubicBezTo>
                <a:cubicBezTo>
                  <a:pt x="2617" y="3470"/>
                  <a:pt x="2679" y="3470"/>
                  <a:pt x="2736" y="3470"/>
                </a:cubicBezTo>
                <a:cubicBezTo>
                  <a:pt x="3069" y="3470"/>
                  <a:pt x="3103" y="3637"/>
                  <a:pt x="3370" y="3737"/>
                </a:cubicBezTo>
                <a:cubicBezTo>
                  <a:pt x="3633" y="3824"/>
                  <a:pt x="3901" y="3866"/>
                  <a:pt x="4165" y="3866"/>
                </a:cubicBezTo>
                <a:cubicBezTo>
                  <a:pt x="4807" y="3866"/>
                  <a:pt x="5423" y="3618"/>
                  <a:pt x="5871" y="3170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54" y="2578"/>
                  <a:pt x="6269" y="2537"/>
                  <a:pt x="6609" y="2537"/>
                </a:cubicBezTo>
                <a:cubicBezTo>
                  <a:pt x="6961" y="2537"/>
                  <a:pt x="7339" y="2580"/>
                  <a:pt x="7659" y="2580"/>
                </a:cubicBezTo>
                <a:cubicBezTo>
                  <a:pt x="7747" y="2580"/>
                  <a:pt x="7829" y="2577"/>
                  <a:pt x="7906" y="2569"/>
                </a:cubicBezTo>
                <a:lnTo>
                  <a:pt x="8273" y="2436"/>
                </a:lnTo>
                <a:lnTo>
                  <a:pt x="8373" y="2302"/>
                </a:lnTo>
                <a:lnTo>
                  <a:pt x="8407" y="2269"/>
                </a:lnTo>
                <a:cubicBezTo>
                  <a:pt x="8473" y="2136"/>
                  <a:pt x="8440" y="2269"/>
                  <a:pt x="8507" y="2069"/>
                </a:cubicBezTo>
                <a:lnTo>
                  <a:pt x="8507" y="2069"/>
                </a:lnTo>
                <a:cubicBezTo>
                  <a:pt x="8123" y="2169"/>
                  <a:pt x="7739" y="2219"/>
                  <a:pt x="7360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2" y="2051"/>
                  <a:pt x="5935" y="2051"/>
                </a:cubicBezTo>
                <a:cubicBezTo>
                  <a:pt x="5134" y="2051"/>
                  <a:pt x="5416" y="2513"/>
                  <a:pt x="4679" y="2513"/>
                </a:cubicBezTo>
                <a:cubicBezTo>
                  <a:pt x="4617" y="2513"/>
                  <a:pt x="4548" y="2509"/>
                  <a:pt x="4470" y="2502"/>
                </a:cubicBezTo>
                <a:lnTo>
                  <a:pt x="4204" y="2069"/>
                </a:lnTo>
                <a:cubicBezTo>
                  <a:pt x="4187" y="2060"/>
                  <a:pt x="4179" y="2058"/>
                  <a:pt x="4173" y="2058"/>
                </a:cubicBezTo>
                <a:cubicBezTo>
                  <a:pt x="4168" y="2058"/>
                  <a:pt x="4166" y="2060"/>
                  <a:pt x="4162" y="2060"/>
                </a:cubicBezTo>
                <a:cubicBezTo>
                  <a:pt x="4154" y="2060"/>
                  <a:pt x="4137" y="2052"/>
                  <a:pt x="4070" y="2002"/>
                </a:cubicBezTo>
                <a:cubicBezTo>
                  <a:pt x="4020" y="1935"/>
                  <a:pt x="4020" y="1935"/>
                  <a:pt x="4024" y="1935"/>
                </a:cubicBezTo>
                <a:cubicBezTo>
                  <a:pt x="4028" y="1935"/>
                  <a:pt x="4037" y="1935"/>
                  <a:pt x="4003" y="1869"/>
                </a:cubicBezTo>
                <a:cubicBezTo>
                  <a:pt x="3803" y="1769"/>
                  <a:pt x="3703" y="1635"/>
                  <a:pt x="3470" y="1502"/>
                </a:cubicBezTo>
                <a:cubicBezTo>
                  <a:pt x="2602" y="1035"/>
                  <a:pt x="1235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0"/>
          <p:cNvSpPr/>
          <p:nvPr/>
        </p:nvSpPr>
        <p:spPr>
          <a:xfrm flipH="1">
            <a:off x="272951" y="2547625"/>
            <a:ext cx="276146" cy="125983"/>
          </a:xfrm>
          <a:custGeom>
            <a:avLst/>
            <a:gdLst/>
            <a:ahLst/>
            <a:cxnLst/>
            <a:rect l="l" t="t" r="r" b="b"/>
            <a:pathLst>
              <a:path w="8474" h="3866" extrusionOk="0">
                <a:moveTo>
                  <a:pt x="1" y="0"/>
                </a:moveTo>
                <a:cubicBezTo>
                  <a:pt x="368" y="901"/>
                  <a:pt x="1569" y="1301"/>
                  <a:pt x="2036" y="1601"/>
                </a:cubicBezTo>
                <a:cubicBezTo>
                  <a:pt x="2336" y="1768"/>
                  <a:pt x="2903" y="2168"/>
                  <a:pt x="2870" y="2635"/>
                </a:cubicBezTo>
                <a:lnTo>
                  <a:pt x="1502" y="3102"/>
                </a:lnTo>
                <a:cubicBezTo>
                  <a:pt x="1702" y="3469"/>
                  <a:pt x="2336" y="3469"/>
                  <a:pt x="2736" y="3469"/>
                </a:cubicBezTo>
                <a:cubicBezTo>
                  <a:pt x="3036" y="3469"/>
                  <a:pt x="3070" y="3636"/>
                  <a:pt x="3370" y="3736"/>
                </a:cubicBezTo>
                <a:cubicBezTo>
                  <a:pt x="3623" y="3824"/>
                  <a:pt x="3885" y="3866"/>
                  <a:pt x="4145" y="3866"/>
                </a:cubicBezTo>
                <a:cubicBezTo>
                  <a:pt x="4776" y="3866"/>
                  <a:pt x="5399" y="3618"/>
                  <a:pt x="5872" y="3169"/>
                </a:cubicBezTo>
                <a:cubicBezTo>
                  <a:pt x="6072" y="3102"/>
                  <a:pt x="6272" y="3069"/>
                  <a:pt x="6472" y="3069"/>
                </a:cubicBezTo>
                <a:lnTo>
                  <a:pt x="5738" y="2735"/>
                </a:lnTo>
                <a:cubicBezTo>
                  <a:pt x="5940" y="2577"/>
                  <a:pt x="6247" y="2537"/>
                  <a:pt x="6582" y="2537"/>
                </a:cubicBezTo>
                <a:cubicBezTo>
                  <a:pt x="6929" y="2537"/>
                  <a:pt x="7306" y="2580"/>
                  <a:pt x="7626" y="2580"/>
                </a:cubicBezTo>
                <a:cubicBezTo>
                  <a:pt x="7713" y="2580"/>
                  <a:pt x="7796" y="2577"/>
                  <a:pt x="7873" y="2569"/>
                </a:cubicBezTo>
                <a:lnTo>
                  <a:pt x="8240" y="2435"/>
                </a:lnTo>
                <a:lnTo>
                  <a:pt x="8373" y="2302"/>
                </a:lnTo>
                <a:cubicBezTo>
                  <a:pt x="8373" y="2302"/>
                  <a:pt x="8373" y="2268"/>
                  <a:pt x="8373" y="2268"/>
                </a:cubicBezTo>
                <a:cubicBezTo>
                  <a:pt x="8474" y="2135"/>
                  <a:pt x="8440" y="2268"/>
                  <a:pt x="8474" y="2068"/>
                </a:cubicBezTo>
                <a:lnTo>
                  <a:pt x="8474" y="2068"/>
                </a:lnTo>
                <a:cubicBezTo>
                  <a:pt x="8107" y="2168"/>
                  <a:pt x="7731" y="2218"/>
                  <a:pt x="7352" y="2218"/>
                </a:cubicBezTo>
                <a:cubicBezTo>
                  <a:pt x="6972" y="2218"/>
                  <a:pt x="6589" y="2168"/>
                  <a:pt x="6205" y="2068"/>
                </a:cubicBezTo>
                <a:cubicBezTo>
                  <a:pt x="6092" y="2056"/>
                  <a:pt x="5994" y="2050"/>
                  <a:pt x="5908" y="2050"/>
                </a:cubicBezTo>
                <a:cubicBezTo>
                  <a:pt x="5147" y="2050"/>
                  <a:pt x="5376" y="2486"/>
                  <a:pt x="4726" y="2486"/>
                </a:cubicBezTo>
                <a:cubicBezTo>
                  <a:pt x="4653" y="2486"/>
                  <a:pt x="4569" y="2481"/>
                  <a:pt x="4471" y="2468"/>
                </a:cubicBezTo>
                <a:lnTo>
                  <a:pt x="4170" y="2068"/>
                </a:lnTo>
                <a:cubicBezTo>
                  <a:pt x="4162" y="2060"/>
                  <a:pt x="4158" y="2058"/>
                  <a:pt x="4155" y="2058"/>
                </a:cubicBezTo>
                <a:cubicBezTo>
                  <a:pt x="4152" y="2058"/>
                  <a:pt x="4150" y="2060"/>
                  <a:pt x="4145" y="2060"/>
                </a:cubicBezTo>
                <a:cubicBezTo>
                  <a:pt x="4137" y="2060"/>
                  <a:pt x="4120" y="2052"/>
                  <a:pt x="4070" y="2001"/>
                </a:cubicBezTo>
                <a:cubicBezTo>
                  <a:pt x="4020" y="1935"/>
                  <a:pt x="4012" y="1935"/>
                  <a:pt x="4012" y="1935"/>
                </a:cubicBezTo>
                <a:cubicBezTo>
                  <a:pt x="4012" y="1935"/>
                  <a:pt x="4020" y="1935"/>
                  <a:pt x="4004" y="1868"/>
                </a:cubicBezTo>
                <a:cubicBezTo>
                  <a:pt x="3804" y="1768"/>
                  <a:pt x="3670" y="1635"/>
                  <a:pt x="3470" y="1501"/>
                </a:cubicBezTo>
                <a:cubicBezTo>
                  <a:pt x="2603" y="1034"/>
                  <a:pt x="1202" y="667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0"/>
          <p:cNvSpPr/>
          <p:nvPr/>
        </p:nvSpPr>
        <p:spPr>
          <a:xfrm flipH="1">
            <a:off x="5329911" y="1770993"/>
            <a:ext cx="276146" cy="125983"/>
          </a:xfrm>
          <a:custGeom>
            <a:avLst/>
            <a:gdLst/>
            <a:ahLst/>
            <a:cxnLst/>
            <a:rect l="l" t="t" r="r" b="b"/>
            <a:pathLst>
              <a:path w="8474" h="3866" extrusionOk="0">
                <a:moveTo>
                  <a:pt x="1" y="1"/>
                </a:moveTo>
                <a:lnTo>
                  <a:pt x="1" y="1"/>
                </a:lnTo>
                <a:cubicBezTo>
                  <a:pt x="368" y="868"/>
                  <a:pt x="1568" y="1302"/>
                  <a:pt x="2035" y="1602"/>
                </a:cubicBezTo>
                <a:cubicBezTo>
                  <a:pt x="2336" y="1769"/>
                  <a:pt x="2903" y="2169"/>
                  <a:pt x="2869" y="2636"/>
                </a:cubicBezTo>
                <a:lnTo>
                  <a:pt x="1468" y="3103"/>
                </a:lnTo>
                <a:cubicBezTo>
                  <a:pt x="1669" y="3470"/>
                  <a:pt x="2302" y="3470"/>
                  <a:pt x="2703" y="3470"/>
                </a:cubicBezTo>
                <a:lnTo>
                  <a:pt x="2736" y="3470"/>
                </a:lnTo>
                <a:cubicBezTo>
                  <a:pt x="3036" y="3470"/>
                  <a:pt x="3070" y="3603"/>
                  <a:pt x="3370" y="3737"/>
                </a:cubicBezTo>
                <a:cubicBezTo>
                  <a:pt x="3620" y="3824"/>
                  <a:pt x="3880" y="3866"/>
                  <a:pt x="4137" y="3866"/>
                </a:cubicBezTo>
                <a:cubicBezTo>
                  <a:pt x="4771" y="3866"/>
                  <a:pt x="5397" y="3611"/>
                  <a:pt x="5872" y="3136"/>
                </a:cubicBezTo>
                <a:cubicBezTo>
                  <a:pt x="6072" y="3103"/>
                  <a:pt x="6272" y="3070"/>
                  <a:pt x="6472" y="3070"/>
                </a:cubicBezTo>
                <a:lnTo>
                  <a:pt x="5738" y="2736"/>
                </a:lnTo>
                <a:cubicBezTo>
                  <a:pt x="5947" y="2572"/>
                  <a:pt x="6270" y="2535"/>
                  <a:pt x="6620" y="2535"/>
                </a:cubicBezTo>
                <a:cubicBezTo>
                  <a:pt x="6909" y="2535"/>
                  <a:pt x="7218" y="2560"/>
                  <a:pt x="7495" y="2560"/>
                </a:cubicBezTo>
                <a:cubicBezTo>
                  <a:pt x="7630" y="2560"/>
                  <a:pt x="7758" y="2554"/>
                  <a:pt x="7873" y="2536"/>
                </a:cubicBezTo>
                <a:lnTo>
                  <a:pt x="8240" y="2436"/>
                </a:lnTo>
                <a:lnTo>
                  <a:pt x="8340" y="2303"/>
                </a:lnTo>
                <a:lnTo>
                  <a:pt x="8373" y="2269"/>
                </a:lnTo>
                <a:cubicBezTo>
                  <a:pt x="8473" y="2136"/>
                  <a:pt x="8407" y="2269"/>
                  <a:pt x="8473" y="2069"/>
                </a:cubicBezTo>
                <a:lnTo>
                  <a:pt x="8473" y="2069"/>
                </a:lnTo>
                <a:cubicBezTo>
                  <a:pt x="8106" y="2169"/>
                  <a:pt x="7731" y="2219"/>
                  <a:pt x="7356" y="2219"/>
                </a:cubicBezTo>
                <a:cubicBezTo>
                  <a:pt x="6981" y="2219"/>
                  <a:pt x="6605" y="2169"/>
                  <a:pt x="6238" y="2069"/>
                </a:cubicBezTo>
                <a:cubicBezTo>
                  <a:pt x="6122" y="2057"/>
                  <a:pt x="6021" y="2051"/>
                  <a:pt x="5933" y="2051"/>
                </a:cubicBezTo>
                <a:cubicBezTo>
                  <a:pt x="5149" y="2051"/>
                  <a:pt x="5376" y="2487"/>
                  <a:pt x="4726" y="2487"/>
                </a:cubicBezTo>
                <a:cubicBezTo>
                  <a:pt x="4653" y="2487"/>
                  <a:pt x="4568" y="2482"/>
                  <a:pt x="4471" y="2469"/>
                </a:cubicBezTo>
                <a:lnTo>
                  <a:pt x="4170" y="2069"/>
                </a:lnTo>
                <a:cubicBezTo>
                  <a:pt x="4159" y="2069"/>
                  <a:pt x="4156" y="2073"/>
                  <a:pt x="4152" y="2073"/>
                </a:cubicBezTo>
                <a:cubicBezTo>
                  <a:pt x="4144" y="2073"/>
                  <a:pt x="4137" y="2058"/>
                  <a:pt x="4070" y="1969"/>
                </a:cubicBezTo>
                <a:cubicBezTo>
                  <a:pt x="4020" y="1919"/>
                  <a:pt x="4012" y="1919"/>
                  <a:pt x="4012" y="1919"/>
                </a:cubicBezTo>
                <a:cubicBezTo>
                  <a:pt x="4012" y="1919"/>
                  <a:pt x="4020" y="1919"/>
                  <a:pt x="4004" y="1869"/>
                </a:cubicBezTo>
                <a:cubicBezTo>
                  <a:pt x="3803" y="1769"/>
                  <a:pt x="3670" y="1635"/>
                  <a:pt x="3436" y="1502"/>
                </a:cubicBezTo>
                <a:cubicBezTo>
                  <a:pt x="2603" y="1035"/>
                  <a:pt x="1202" y="668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8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46776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45000"/>
            <a:ext cx="7717500" cy="345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Char char="●"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2" r:id="rId12"/>
    <p:sldLayoutId id="2147483663" r:id="rId13"/>
    <p:sldLayoutId id="2147483678" r:id="rId14"/>
    <p:sldLayoutId id="2147483682" r:id="rId15"/>
    <p:sldLayoutId id="214748368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0"/>
          <p:cNvSpPr txBox="1">
            <a:spLocks noGrp="1"/>
          </p:cNvSpPr>
          <p:nvPr>
            <p:ph type="ctrTitle"/>
          </p:nvPr>
        </p:nvSpPr>
        <p:spPr>
          <a:xfrm>
            <a:off x="713225" y="641303"/>
            <a:ext cx="4176900" cy="36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 </a:t>
            </a:r>
            <a:r>
              <a:rPr lang="en-US"/>
              <a:t>Challenge 1</a:t>
            </a:r>
            <a:r>
              <a:rPr lang="en"/>
              <a:t> —</a:t>
            </a:r>
            <a:endParaRPr/>
          </a:p>
        </p:txBody>
      </p:sp>
      <p:sp>
        <p:nvSpPr>
          <p:cNvPr id="573" name="Google Shape;573;p40"/>
          <p:cNvSpPr txBox="1">
            <a:spLocks noGrp="1"/>
          </p:cNvSpPr>
          <p:nvPr>
            <p:ph type="subTitle" idx="1"/>
          </p:nvPr>
        </p:nvSpPr>
        <p:spPr>
          <a:xfrm>
            <a:off x="301295" y="2784680"/>
            <a:ext cx="5313800" cy="3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400">
                <a:latin typeface="+mn-lt"/>
              </a:rPr>
              <a:t>Giới thiệu ngắn: Câu chuyện về việc khai phá dữ liệu để </a:t>
            </a:r>
            <a:r>
              <a:rPr lang="vi-VN" sz="1400" b="1">
                <a:latin typeface="+mn-lt"/>
              </a:rPr>
              <a:t>dự đoán ai có khả năng sống sót trong thảm họa Titanic.</a:t>
            </a:r>
            <a:endParaRPr b="1">
              <a:latin typeface="+mn-lt"/>
            </a:endParaRPr>
          </a:p>
        </p:txBody>
      </p:sp>
      <p:sp>
        <p:nvSpPr>
          <p:cNvPr id="574" name="Google Shape;574;p40"/>
          <p:cNvSpPr txBox="1">
            <a:spLocks noGrp="1"/>
          </p:cNvSpPr>
          <p:nvPr>
            <p:ph type="ctrTitle" idx="2"/>
          </p:nvPr>
        </p:nvSpPr>
        <p:spPr>
          <a:xfrm>
            <a:off x="223806" y="1100831"/>
            <a:ext cx="5480375" cy="138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4800">
                <a:solidFill>
                  <a:schemeClr val="accent5"/>
                </a:solidFill>
              </a:rPr>
              <a:t>Titanic - Machine Learning from Disaster</a:t>
            </a:r>
            <a:endParaRPr sz="4800">
              <a:solidFill>
                <a:schemeClr val="accent5"/>
              </a:solidFill>
            </a:endParaRPr>
          </a:p>
        </p:txBody>
      </p:sp>
      <p:grpSp>
        <p:nvGrpSpPr>
          <p:cNvPr id="575" name="Google Shape;575;p40"/>
          <p:cNvGrpSpPr/>
          <p:nvPr/>
        </p:nvGrpSpPr>
        <p:grpSpPr>
          <a:xfrm>
            <a:off x="5069451" y="962594"/>
            <a:ext cx="8149760" cy="6883683"/>
            <a:chOff x="2701133" y="829600"/>
            <a:chExt cx="3921548" cy="3484351"/>
          </a:xfrm>
        </p:grpSpPr>
        <p:sp>
          <p:nvSpPr>
            <p:cNvPr id="576" name="Google Shape;576;p40"/>
            <p:cNvSpPr/>
            <p:nvPr/>
          </p:nvSpPr>
          <p:spPr>
            <a:xfrm>
              <a:off x="3772318" y="1182419"/>
              <a:ext cx="67899" cy="1399447"/>
            </a:xfrm>
            <a:custGeom>
              <a:avLst/>
              <a:gdLst/>
              <a:ahLst/>
              <a:cxnLst/>
              <a:rect l="l" t="t" r="r" b="b"/>
              <a:pathLst>
                <a:path w="2220" h="45756" extrusionOk="0">
                  <a:moveTo>
                    <a:pt x="2220" y="1"/>
                  </a:moveTo>
                  <a:lnTo>
                    <a:pt x="0" y="45756"/>
                  </a:lnTo>
                  <a:lnTo>
                    <a:pt x="2098" y="44878"/>
                  </a:lnTo>
                  <a:lnTo>
                    <a:pt x="22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40"/>
            <p:cNvSpPr/>
            <p:nvPr/>
          </p:nvSpPr>
          <p:spPr>
            <a:xfrm>
              <a:off x="3123349" y="1997731"/>
              <a:ext cx="560990" cy="490859"/>
            </a:xfrm>
            <a:custGeom>
              <a:avLst/>
              <a:gdLst/>
              <a:ahLst/>
              <a:cxnLst/>
              <a:rect l="l" t="t" r="r" b="b"/>
              <a:pathLst>
                <a:path w="18342" h="16049" extrusionOk="0">
                  <a:moveTo>
                    <a:pt x="1293" y="1"/>
                  </a:moveTo>
                  <a:lnTo>
                    <a:pt x="2220" y="12732"/>
                  </a:lnTo>
                  <a:lnTo>
                    <a:pt x="18341" y="16049"/>
                  </a:lnTo>
                  <a:lnTo>
                    <a:pt x="0" y="1404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0"/>
            <p:cNvSpPr/>
            <p:nvPr/>
          </p:nvSpPr>
          <p:spPr>
            <a:xfrm>
              <a:off x="3162864" y="1997731"/>
              <a:ext cx="521474" cy="490859"/>
            </a:xfrm>
            <a:custGeom>
              <a:avLst/>
              <a:gdLst/>
              <a:ahLst/>
              <a:cxnLst/>
              <a:rect l="l" t="t" r="r" b="b"/>
              <a:pathLst>
                <a:path w="17050" h="16049" extrusionOk="0">
                  <a:moveTo>
                    <a:pt x="1" y="1"/>
                  </a:moveTo>
                  <a:lnTo>
                    <a:pt x="928" y="12732"/>
                  </a:lnTo>
                  <a:lnTo>
                    <a:pt x="17049" y="16049"/>
                  </a:lnTo>
                  <a:lnTo>
                    <a:pt x="1391" y="1224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DF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79" name="Google Shape;579;p40"/>
            <p:cNvGrpSpPr/>
            <p:nvPr/>
          </p:nvGrpSpPr>
          <p:grpSpPr>
            <a:xfrm>
              <a:off x="2983120" y="829600"/>
              <a:ext cx="3307549" cy="1747018"/>
              <a:chOff x="2983120" y="829600"/>
              <a:chExt cx="3307549" cy="1747018"/>
            </a:xfrm>
          </p:grpSpPr>
          <p:sp>
            <p:nvSpPr>
              <p:cNvPr id="580" name="Google Shape;580;p40"/>
              <p:cNvSpPr/>
              <p:nvPr/>
            </p:nvSpPr>
            <p:spPr>
              <a:xfrm>
                <a:off x="2983854" y="829600"/>
                <a:ext cx="3306116" cy="1647859"/>
              </a:xfrm>
              <a:custGeom>
                <a:avLst/>
                <a:gdLst/>
                <a:ahLst/>
                <a:cxnLst/>
                <a:rect l="l" t="t" r="r" b="b"/>
                <a:pathLst>
                  <a:path w="108096" h="53878" extrusionOk="0">
                    <a:moveTo>
                      <a:pt x="101267" y="53877"/>
                    </a:moveTo>
                    <a:lnTo>
                      <a:pt x="108096" y="38780"/>
                    </a:lnTo>
                    <a:lnTo>
                      <a:pt x="106949" y="28073"/>
                    </a:lnTo>
                    <a:lnTo>
                      <a:pt x="101779" y="24366"/>
                    </a:lnTo>
                    <a:lnTo>
                      <a:pt x="95486" y="27707"/>
                    </a:lnTo>
                    <a:lnTo>
                      <a:pt x="89169" y="24170"/>
                    </a:lnTo>
                    <a:lnTo>
                      <a:pt x="83364" y="30390"/>
                    </a:lnTo>
                    <a:cubicBezTo>
                      <a:pt x="83364" y="30390"/>
                      <a:pt x="73999" y="26292"/>
                      <a:pt x="73706" y="26000"/>
                    </a:cubicBezTo>
                    <a:cubicBezTo>
                      <a:pt x="73413" y="25707"/>
                      <a:pt x="71023" y="23122"/>
                      <a:pt x="71023" y="23122"/>
                    </a:cubicBezTo>
                    <a:lnTo>
                      <a:pt x="64828" y="19122"/>
                    </a:lnTo>
                    <a:lnTo>
                      <a:pt x="59584" y="19878"/>
                    </a:lnTo>
                    <a:lnTo>
                      <a:pt x="56146" y="24439"/>
                    </a:lnTo>
                    <a:lnTo>
                      <a:pt x="45438" y="5366"/>
                    </a:lnTo>
                    <a:lnTo>
                      <a:pt x="35122" y="0"/>
                    </a:lnTo>
                    <a:lnTo>
                      <a:pt x="25561" y="8781"/>
                    </a:lnTo>
                    <a:lnTo>
                      <a:pt x="13732" y="12220"/>
                    </a:lnTo>
                    <a:lnTo>
                      <a:pt x="4561" y="16805"/>
                    </a:lnTo>
                    <a:lnTo>
                      <a:pt x="0" y="26731"/>
                    </a:lnTo>
                    <a:lnTo>
                      <a:pt x="1049" y="53877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1" name="Google Shape;581;p40"/>
              <p:cNvSpPr/>
              <p:nvPr/>
            </p:nvSpPr>
            <p:spPr>
              <a:xfrm>
                <a:off x="4701010" y="1414400"/>
                <a:ext cx="1203275" cy="657241"/>
              </a:xfrm>
              <a:custGeom>
                <a:avLst/>
                <a:gdLst/>
                <a:ahLst/>
                <a:cxnLst/>
                <a:rect l="l" t="t" r="r" b="b"/>
                <a:pathLst>
                  <a:path w="39342" h="21489" extrusionOk="0">
                    <a:moveTo>
                      <a:pt x="8683" y="1"/>
                    </a:moveTo>
                    <a:lnTo>
                      <a:pt x="3439" y="757"/>
                    </a:lnTo>
                    <a:lnTo>
                      <a:pt x="1" y="5318"/>
                    </a:lnTo>
                    <a:lnTo>
                      <a:pt x="4708" y="2147"/>
                    </a:lnTo>
                    <a:lnTo>
                      <a:pt x="8391" y="1757"/>
                    </a:lnTo>
                    <a:lnTo>
                      <a:pt x="14390" y="4952"/>
                    </a:lnTo>
                    <a:lnTo>
                      <a:pt x="20244" y="16659"/>
                    </a:lnTo>
                    <a:lnTo>
                      <a:pt x="21390" y="11488"/>
                    </a:lnTo>
                    <a:lnTo>
                      <a:pt x="24000" y="14537"/>
                    </a:lnTo>
                    <a:lnTo>
                      <a:pt x="25195" y="13537"/>
                    </a:lnTo>
                    <a:lnTo>
                      <a:pt x="26268" y="17196"/>
                    </a:lnTo>
                    <a:lnTo>
                      <a:pt x="29927" y="21488"/>
                    </a:lnTo>
                    <a:lnTo>
                      <a:pt x="34122" y="7488"/>
                    </a:lnTo>
                    <a:lnTo>
                      <a:pt x="39341" y="8586"/>
                    </a:lnTo>
                    <a:lnTo>
                      <a:pt x="33024" y="5049"/>
                    </a:lnTo>
                    <a:lnTo>
                      <a:pt x="27219" y="11244"/>
                    </a:lnTo>
                    <a:cubicBezTo>
                      <a:pt x="27219" y="11244"/>
                      <a:pt x="17854" y="7147"/>
                      <a:pt x="17561" y="6854"/>
                    </a:cubicBezTo>
                    <a:cubicBezTo>
                      <a:pt x="17268" y="6586"/>
                      <a:pt x="14878" y="4001"/>
                      <a:pt x="14878" y="4001"/>
                    </a:cubicBezTo>
                    <a:lnTo>
                      <a:pt x="8683" y="1"/>
                    </a:lnTo>
                    <a:close/>
                  </a:path>
                </a:pathLst>
              </a:custGeom>
              <a:solidFill>
                <a:srgbClr val="FDF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2" name="Google Shape;582;p40"/>
              <p:cNvSpPr/>
              <p:nvPr/>
            </p:nvSpPr>
            <p:spPr>
              <a:xfrm>
                <a:off x="4058006" y="829600"/>
                <a:ext cx="643050" cy="748231"/>
              </a:xfrm>
              <a:custGeom>
                <a:avLst/>
                <a:gdLst/>
                <a:ahLst/>
                <a:cxnLst/>
                <a:rect l="l" t="t" r="r" b="b"/>
                <a:pathLst>
                  <a:path w="21025" h="24464" extrusionOk="0">
                    <a:moveTo>
                      <a:pt x="1" y="0"/>
                    </a:moveTo>
                    <a:lnTo>
                      <a:pt x="6439" y="4976"/>
                    </a:lnTo>
                    <a:cubicBezTo>
                      <a:pt x="6439" y="4976"/>
                      <a:pt x="9561" y="5610"/>
                      <a:pt x="9561" y="6000"/>
                    </a:cubicBezTo>
                    <a:cubicBezTo>
                      <a:pt x="9561" y="6366"/>
                      <a:pt x="21025" y="24463"/>
                      <a:pt x="21025" y="24463"/>
                    </a:cubicBezTo>
                    <a:lnTo>
                      <a:pt x="10317" y="536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3" name="Google Shape;583;p40"/>
              <p:cNvSpPr/>
              <p:nvPr/>
            </p:nvSpPr>
            <p:spPr>
              <a:xfrm>
                <a:off x="5533485" y="1568819"/>
                <a:ext cx="211128" cy="503551"/>
              </a:xfrm>
              <a:custGeom>
                <a:avLst/>
                <a:gdLst/>
                <a:ahLst/>
                <a:cxnLst/>
                <a:rect l="l" t="t" r="r" b="b"/>
                <a:pathLst>
                  <a:path w="6903" h="16464" extrusionOk="0">
                    <a:moveTo>
                      <a:pt x="0" y="6195"/>
                    </a:moveTo>
                    <a:lnTo>
                      <a:pt x="2708" y="16464"/>
                    </a:lnTo>
                    <a:lnTo>
                      <a:pt x="6903" y="2439"/>
                    </a:lnTo>
                    <a:lnTo>
                      <a:pt x="580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4" name="Google Shape;584;p40"/>
              <p:cNvSpPr/>
              <p:nvPr/>
            </p:nvSpPr>
            <p:spPr>
              <a:xfrm>
                <a:off x="5141118" y="1536736"/>
                <a:ext cx="179045" cy="387176"/>
              </a:xfrm>
              <a:custGeom>
                <a:avLst/>
                <a:gdLst/>
                <a:ahLst/>
                <a:cxnLst/>
                <a:rect l="l" t="t" r="r" b="b"/>
                <a:pathLst>
                  <a:path w="5854" h="12659" extrusionOk="0">
                    <a:moveTo>
                      <a:pt x="513" y="1"/>
                    </a:moveTo>
                    <a:lnTo>
                      <a:pt x="0" y="952"/>
                    </a:lnTo>
                    <a:lnTo>
                      <a:pt x="5854" y="12659"/>
                    </a:lnTo>
                    <a:lnTo>
                      <a:pt x="3196" y="2854"/>
                    </a:lnTo>
                    <a:cubicBezTo>
                      <a:pt x="2878" y="2586"/>
                      <a:pt x="513" y="1"/>
                      <a:pt x="51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5" name="Google Shape;585;p40"/>
              <p:cNvSpPr/>
              <p:nvPr/>
            </p:nvSpPr>
            <p:spPr>
              <a:xfrm>
                <a:off x="4701010" y="1436787"/>
                <a:ext cx="149224" cy="140263"/>
              </a:xfrm>
              <a:custGeom>
                <a:avLst/>
                <a:gdLst/>
                <a:ahLst/>
                <a:cxnLst/>
                <a:rect l="l" t="t" r="r" b="b"/>
                <a:pathLst>
                  <a:path w="4879" h="4586" extrusionOk="0">
                    <a:moveTo>
                      <a:pt x="4781" y="1391"/>
                    </a:moveTo>
                    <a:cubicBezTo>
                      <a:pt x="4878" y="1366"/>
                      <a:pt x="3439" y="1"/>
                      <a:pt x="3439" y="1"/>
                    </a:cubicBezTo>
                    <a:lnTo>
                      <a:pt x="1" y="4586"/>
                    </a:lnTo>
                    <a:cubicBezTo>
                      <a:pt x="1" y="4586"/>
                      <a:pt x="4708" y="1415"/>
                      <a:pt x="4781" y="139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6" name="Google Shape;586;p40"/>
              <p:cNvSpPr/>
              <p:nvPr/>
            </p:nvSpPr>
            <p:spPr>
              <a:xfrm>
                <a:off x="6096664" y="1574783"/>
                <a:ext cx="193236" cy="440883"/>
              </a:xfrm>
              <a:custGeom>
                <a:avLst/>
                <a:gdLst/>
                <a:ahLst/>
                <a:cxnLst/>
                <a:rect l="l" t="t" r="r" b="b"/>
                <a:pathLst>
                  <a:path w="6318" h="14415" extrusionOk="0">
                    <a:moveTo>
                      <a:pt x="1" y="1"/>
                    </a:moveTo>
                    <a:lnTo>
                      <a:pt x="6318" y="14415"/>
                    </a:lnTo>
                    <a:lnTo>
                      <a:pt x="5171" y="370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7" name="Google Shape;587;p40"/>
              <p:cNvSpPr/>
              <p:nvPr/>
            </p:nvSpPr>
            <p:spPr>
              <a:xfrm>
                <a:off x="6081005" y="1574783"/>
                <a:ext cx="208896" cy="902655"/>
              </a:xfrm>
              <a:custGeom>
                <a:avLst/>
                <a:gdLst/>
                <a:ahLst/>
                <a:cxnLst/>
                <a:rect l="l" t="t" r="r" b="b"/>
                <a:pathLst>
                  <a:path w="6830" h="29513" extrusionOk="0">
                    <a:moveTo>
                      <a:pt x="513" y="1"/>
                    </a:moveTo>
                    <a:lnTo>
                      <a:pt x="1" y="29512"/>
                    </a:lnTo>
                    <a:lnTo>
                      <a:pt x="6830" y="144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8" name="Google Shape;588;p40"/>
              <p:cNvSpPr/>
              <p:nvPr/>
            </p:nvSpPr>
            <p:spPr>
              <a:xfrm>
                <a:off x="5904228" y="1574783"/>
                <a:ext cx="192471" cy="902655"/>
              </a:xfrm>
              <a:custGeom>
                <a:avLst/>
                <a:gdLst/>
                <a:ahLst/>
                <a:cxnLst/>
                <a:rect l="l" t="t" r="r" b="b"/>
                <a:pathLst>
                  <a:path w="6293" h="29513" extrusionOk="0">
                    <a:moveTo>
                      <a:pt x="0" y="3342"/>
                    </a:moveTo>
                    <a:lnTo>
                      <a:pt x="5781" y="29512"/>
                    </a:lnTo>
                    <a:lnTo>
                      <a:pt x="629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9" name="Google Shape;589;p40"/>
              <p:cNvSpPr/>
              <p:nvPr/>
            </p:nvSpPr>
            <p:spPr>
              <a:xfrm>
                <a:off x="5620000" y="1659075"/>
                <a:ext cx="461038" cy="902681"/>
              </a:xfrm>
              <a:custGeom>
                <a:avLst/>
                <a:gdLst/>
                <a:ahLst/>
                <a:cxnLst/>
                <a:rect l="l" t="t" r="r" b="b"/>
                <a:pathLst>
                  <a:path w="15074" h="36927" extrusionOk="0">
                    <a:moveTo>
                      <a:pt x="4318" y="1"/>
                    </a:moveTo>
                    <a:lnTo>
                      <a:pt x="1" y="36927"/>
                    </a:lnTo>
                    <a:lnTo>
                      <a:pt x="15074" y="26756"/>
                    </a:lnTo>
                    <a:lnTo>
                      <a:pt x="9293" y="58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0" name="Google Shape;590;p40"/>
              <p:cNvSpPr/>
              <p:nvPr/>
            </p:nvSpPr>
            <p:spPr>
              <a:xfrm>
                <a:off x="5616275" y="1659075"/>
                <a:ext cx="135797" cy="902681"/>
              </a:xfrm>
              <a:custGeom>
                <a:avLst/>
                <a:gdLst/>
                <a:ahLst/>
                <a:cxnLst/>
                <a:rect l="l" t="t" r="r" b="b"/>
                <a:pathLst>
                  <a:path w="4440" h="36927" extrusionOk="0">
                    <a:moveTo>
                      <a:pt x="1" y="13513"/>
                    </a:moveTo>
                    <a:lnTo>
                      <a:pt x="123" y="36927"/>
                    </a:lnTo>
                    <a:lnTo>
                      <a:pt x="444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1" name="Google Shape;591;p40"/>
              <p:cNvSpPr/>
              <p:nvPr/>
            </p:nvSpPr>
            <p:spPr>
              <a:xfrm>
                <a:off x="5141118" y="1565822"/>
                <a:ext cx="447611" cy="981717"/>
              </a:xfrm>
              <a:custGeom>
                <a:avLst/>
                <a:gdLst/>
                <a:ahLst/>
                <a:cxnLst/>
                <a:rect l="l" t="t" r="r" b="b"/>
                <a:pathLst>
                  <a:path w="14635" h="32098" extrusionOk="0">
                    <a:moveTo>
                      <a:pt x="7244" y="7001"/>
                    </a:moveTo>
                    <a:lnTo>
                      <a:pt x="14634" y="31586"/>
                    </a:lnTo>
                    <a:lnTo>
                      <a:pt x="2781" y="32098"/>
                    </a:lnTo>
                    <a:lnTo>
                      <a:pt x="0" y="1"/>
                    </a:lnTo>
                    <a:lnTo>
                      <a:pt x="5854" y="11708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2" name="Google Shape;592;p40"/>
              <p:cNvSpPr/>
              <p:nvPr/>
            </p:nvSpPr>
            <p:spPr>
              <a:xfrm>
                <a:off x="4762913" y="1468105"/>
                <a:ext cx="226054" cy="1071240"/>
              </a:xfrm>
              <a:custGeom>
                <a:avLst/>
                <a:gdLst/>
                <a:ahLst/>
                <a:cxnLst/>
                <a:rect l="l" t="t" r="r" b="b"/>
                <a:pathLst>
                  <a:path w="7391" h="35025" extrusionOk="0">
                    <a:moveTo>
                      <a:pt x="6367" y="1"/>
                    </a:moveTo>
                    <a:lnTo>
                      <a:pt x="7391" y="35024"/>
                    </a:lnTo>
                    <a:lnTo>
                      <a:pt x="1" y="34903"/>
                    </a:lnTo>
                    <a:lnTo>
                      <a:pt x="2757" y="36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3" name="Google Shape;593;p40"/>
              <p:cNvSpPr/>
              <p:nvPr/>
            </p:nvSpPr>
            <p:spPr>
              <a:xfrm>
                <a:off x="4254938" y="981756"/>
                <a:ext cx="457307" cy="1576993"/>
              </a:xfrm>
              <a:custGeom>
                <a:avLst/>
                <a:gdLst/>
                <a:ahLst/>
                <a:cxnLst/>
                <a:rect l="l" t="t" r="r" b="b"/>
                <a:pathLst>
                  <a:path w="14952" h="51561" extrusionOk="0">
                    <a:moveTo>
                      <a:pt x="14586" y="19488"/>
                    </a:moveTo>
                    <a:lnTo>
                      <a:pt x="14951" y="51561"/>
                    </a:lnTo>
                    <a:lnTo>
                      <a:pt x="4391" y="51561"/>
                    </a:lnTo>
                    <a:lnTo>
                      <a:pt x="5025" y="11830"/>
                    </a:lnTo>
                    <a:lnTo>
                      <a:pt x="0" y="1"/>
                    </a:lnTo>
                    <a:lnTo>
                      <a:pt x="3122" y="102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4" name="Google Shape;594;p40"/>
              <p:cNvSpPr/>
              <p:nvPr/>
            </p:nvSpPr>
            <p:spPr>
              <a:xfrm>
                <a:off x="3836453" y="1178688"/>
                <a:ext cx="338698" cy="1388253"/>
              </a:xfrm>
              <a:custGeom>
                <a:avLst/>
                <a:gdLst/>
                <a:ahLst/>
                <a:cxnLst/>
                <a:rect l="l" t="t" r="r" b="b"/>
                <a:pathLst>
                  <a:path w="11074" h="45390" extrusionOk="0">
                    <a:moveTo>
                      <a:pt x="7513" y="1"/>
                    </a:moveTo>
                    <a:lnTo>
                      <a:pt x="11074" y="45390"/>
                    </a:lnTo>
                    <a:lnTo>
                      <a:pt x="1" y="45000"/>
                    </a:lnTo>
                    <a:lnTo>
                      <a:pt x="123" y="123"/>
                    </a:lnTo>
                    <a:lnTo>
                      <a:pt x="4318" y="31122"/>
                    </a:lnTo>
                    <a:lnTo>
                      <a:pt x="6489" y="1941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5" name="Google Shape;595;p40"/>
              <p:cNvSpPr/>
              <p:nvPr/>
            </p:nvSpPr>
            <p:spPr>
              <a:xfrm>
                <a:off x="3015939" y="1306992"/>
                <a:ext cx="656476" cy="1243482"/>
              </a:xfrm>
              <a:custGeom>
                <a:avLst/>
                <a:gdLst/>
                <a:ahLst/>
                <a:cxnLst/>
                <a:rect l="l" t="t" r="r" b="b"/>
                <a:pathLst>
                  <a:path w="21464" h="43342" extrusionOk="0">
                    <a:moveTo>
                      <a:pt x="12317" y="1"/>
                    </a:moveTo>
                    <a:lnTo>
                      <a:pt x="21463" y="43341"/>
                    </a:lnTo>
                    <a:lnTo>
                      <a:pt x="3390" y="41195"/>
                    </a:lnTo>
                    <a:lnTo>
                      <a:pt x="0" y="38268"/>
                    </a:lnTo>
                    <a:lnTo>
                      <a:pt x="4805" y="22586"/>
                    </a:lnTo>
                    <a:lnTo>
                      <a:pt x="4537" y="2976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6" name="Google Shape;596;p40"/>
              <p:cNvSpPr/>
              <p:nvPr/>
            </p:nvSpPr>
            <p:spPr>
              <a:xfrm>
                <a:off x="3118119" y="1398007"/>
                <a:ext cx="44776" cy="599772"/>
              </a:xfrm>
              <a:custGeom>
                <a:avLst/>
                <a:gdLst/>
                <a:ahLst/>
                <a:cxnLst/>
                <a:rect l="l" t="t" r="r" b="b"/>
                <a:pathLst>
                  <a:path w="1464" h="19610" extrusionOk="0">
                    <a:moveTo>
                      <a:pt x="1196" y="0"/>
                    </a:moveTo>
                    <a:lnTo>
                      <a:pt x="1" y="366"/>
                    </a:lnTo>
                    <a:lnTo>
                      <a:pt x="1464" y="19610"/>
                    </a:lnTo>
                    <a:lnTo>
                      <a:pt x="1196" y="0"/>
                    </a:lnTo>
                    <a:close/>
                  </a:path>
                </a:pathLst>
              </a:custGeom>
              <a:solidFill>
                <a:srgbClr val="FDFE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7" name="Google Shape;597;p40"/>
              <p:cNvSpPr/>
              <p:nvPr/>
            </p:nvSpPr>
            <p:spPr>
              <a:xfrm>
                <a:off x="4198235" y="981756"/>
                <a:ext cx="210394" cy="1576993"/>
              </a:xfrm>
              <a:custGeom>
                <a:avLst/>
                <a:gdLst/>
                <a:ahLst/>
                <a:cxnLst/>
                <a:rect l="l" t="t" r="r" b="b"/>
                <a:pathLst>
                  <a:path w="6879" h="51561" extrusionOk="0">
                    <a:moveTo>
                      <a:pt x="1854" y="1"/>
                    </a:moveTo>
                    <a:lnTo>
                      <a:pt x="1" y="391"/>
                    </a:lnTo>
                    <a:lnTo>
                      <a:pt x="6001" y="12805"/>
                    </a:lnTo>
                    <a:lnTo>
                      <a:pt x="6245" y="51561"/>
                    </a:lnTo>
                    <a:lnTo>
                      <a:pt x="6879" y="11830"/>
                    </a:lnTo>
                    <a:lnTo>
                      <a:pt x="185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40"/>
              <p:cNvSpPr/>
              <p:nvPr/>
            </p:nvSpPr>
            <p:spPr>
              <a:xfrm>
                <a:off x="3392625" y="1151100"/>
                <a:ext cx="379712" cy="1399403"/>
              </a:xfrm>
              <a:custGeom>
                <a:avLst/>
                <a:gdLst/>
                <a:ahLst/>
                <a:cxnLst/>
                <a:rect l="l" t="t" r="r" b="b"/>
                <a:pathLst>
                  <a:path w="12416" h="48439" extrusionOk="0">
                    <a:moveTo>
                      <a:pt x="1" y="5098"/>
                    </a:moveTo>
                    <a:lnTo>
                      <a:pt x="9147" y="48438"/>
                    </a:lnTo>
                    <a:lnTo>
                      <a:pt x="12415" y="46780"/>
                    </a:lnTo>
                    <a:lnTo>
                      <a:pt x="1087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9" name="Google Shape;599;p40"/>
              <p:cNvSpPr/>
              <p:nvPr/>
            </p:nvSpPr>
            <p:spPr>
              <a:xfrm>
                <a:off x="4701010" y="1479299"/>
                <a:ext cx="146227" cy="1079436"/>
              </a:xfrm>
              <a:custGeom>
                <a:avLst/>
                <a:gdLst/>
                <a:ahLst/>
                <a:cxnLst/>
                <a:rect l="l" t="t" r="r" b="b"/>
                <a:pathLst>
                  <a:path w="4781" h="35293" extrusionOk="0">
                    <a:moveTo>
                      <a:pt x="1" y="3220"/>
                    </a:moveTo>
                    <a:lnTo>
                      <a:pt x="4781" y="1"/>
                    </a:lnTo>
                    <a:lnTo>
                      <a:pt x="2025" y="34537"/>
                    </a:lnTo>
                    <a:lnTo>
                      <a:pt x="366" y="3529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0" name="Google Shape;600;p40"/>
              <p:cNvSpPr/>
              <p:nvPr/>
            </p:nvSpPr>
            <p:spPr>
              <a:xfrm>
                <a:off x="4066202" y="1178688"/>
                <a:ext cx="255171" cy="1388253"/>
              </a:xfrm>
              <a:custGeom>
                <a:avLst/>
                <a:gdLst/>
                <a:ahLst/>
                <a:cxnLst/>
                <a:rect l="l" t="t" r="r" b="b"/>
                <a:pathLst>
                  <a:path w="8343" h="45390" extrusionOk="0">
                    <a:moveTo>
                      <a:pt x="1" y="1"/>
                    </a:moveTo>
                    <a:lnTo>
                      <a:pt x="3562" y="45390"/>
                    </a:lnTo>
                    <a:lnTo>
                      <a:pt x="8342" y="4468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1" name="Google Shape;601;p40"/>
              <p:cNvSpPr/>
              <p:nvPr/>
            </p:nvSpPr>
            <p:spPr>
              <a:xfrm>
                <a:off x="3837950" y="1188375"/>
                <a:ext cx="210394" cy="1388243"/>
              </a:xfrm>
              <a:custGeom>
                <a:avLst/>
                <a:gdLst/>
                <a:ahLst/>
                <a:cxnLst/>
                <a:rect l="l" t="t" r="r" b="b"/>
                <a:pathLst>
                  <a:path w="6879" h="47171" extrusionOk="0">
                    <a:moveTo>
                      <a:pt x="1" y="1"/>
                    </a:moveTo>
                    <a:lnTo>
                      <a:pt x="3757" y="46902"/>
                    </a:lnTo>
                    <a:lnTo>
                      <a:pt x="6879" y="47170"/>
                    </a:lnTo>
                    <a:lnTo>
                      <a:pt x="6440" y="19342"/>
                    </a:lnTo>
                    <a:lnTo>
                      <a:pt x="6440" y="19098"/>
                    </a:lnTo>
                    <a:lnTo>
                      <a:pt x="4269" y="3080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2" name="Google Shape;602;p40"/>
              <p:cNvSpPr/>
              <p:nvPr/>
            </p:nvSpPr>
            <p:spPr>
              <a:xfrm>
                <a:off x="4276561" y="1373386"/>
                <a:ext cx="112675" cy="1185352"/>
              </a:xfrm>
              <a:custGeom>
                <a:avLst/>
                <a:gdLst/>
                <a:ahLst/>
                <a:cxnLst/>
                <a:rect l="l" t="t" r="r" b="b"/>
                <a:pathLst>
                  <a:path w="3684" h="38756" extrusionOk="0">
                    <a:moveTo>
                      <a:pt x="3440" y="0"/>
                    </a:moveTo>
                    <a:lnTo>
                      <a:pt x="1903" y="27366"/>
                    </a:lnTo>
                    <a:lnTo>
                      <a:pt x="1" y="23219"/>
                    </a:lnTo>
                    <a:lnTo>
                      <a:pt x="1464" y="38317"/>
                    </a:lnTo>
                    <a:lnTo>
                      <a:pt x="3684" y="38756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3" name="Google Shape;603;p40"/>
              <p:cNvSpPr/>
              <p:nvPr/>
            </p:nvSpPr>
            <p:spPr>
              <a:xfrm>
                <a:off x="3015937" y="1986537"/>
                <a:ext cx="668405" cy="502053"/>
              </a:xfrm>
              <a:custGeom>
                <a:avLst/>
                <a:gdLst/>
                <a:ahLst/>
                <a:cxnLst/>
                <a:rect l="l" t="t" r="r" b="b"/>
                <a:pathLst>
                  <a:path w="21854" h="16415" extrusionOk="0">
                    <a:moveTo>
                      <a:pt x="0" y="16049"/>
                    </a:moveTo>
                    <a:cubicBezTo>
                      <a:pt x="0" y="16049"/>
                      <a:pt x="4537" y="1"/>
                      <a:pt x="4805" y="367"/>
                    </a:cubicBezTo>
                    <a:cubicBezTo>
                      <a:pt x="5049" y="757"/>
                      <a:pt x="3512" y="14415"/>
                      <a:pt x="3512" y="14415"/>
                    </a:cubicBezTo>
                    <a:lnTo>
                      <a:pt x="21853" y="1641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4" name="Google Shape;604;p40"/>
              <p:cNvSpPr/>
              <p:nvPr/>
            </p:nvSpPr>
            <p:spPr>
              <a:xfrm>
                <a:off x="5904228" y="1574783"/>
                <a:ext cx="386441" cy="902655"/>
              </a:xfrm>
              <a:custGeom>
                <a:avLst/>
                <a:gdLst/>
                <a:ahLst/>
                <a:cxnLst/>
                <a:rect l="l" t="t" r="r" b="b"/>
                <a:pathLst>
                  <a:path w="12635" h="29513" extrusionOk="0">
                    <a:moveTo>
                      <a:pt x="7268" y="22634"/>
                    </a:moveTo>
                    <a:cubicBezTo>
                      <a:pt x="7268" y="22781"/>
                      <a:pt x="6317" y="1"/>
                      <a:pt x="6317" y="1"/>
                    </a:cubicBezTo>
                    <a:lnTo>
                      <a:pt x="5220" y="23195"/>
                    </a:lnTo>
                    <a:lnTo>
                      <a:pt x="0" y="3342"/>
                    </a:lnTo>
                    <a:lnTo>
                      <a:pt x="5805" y="29512"/>
                    </a:lnTo>
                    <a:lnTo>
                      <a:pt x="12634" y="14415"/>
                    </a:lnTo>
                    <a:cubicBezTo>
                      <a:pt x="12634" y="14415"/>
                      <a:pt x="7268" y="22488"/>
                      <a:pt x="7268" y="22634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5" name="Google Shape;605;p40"/>
              <p:cNvSpPr/>
              <p:nvPr/>
            </p:nvSpPr>
            <p:spPr>
              <a:xfrm>
                <a:off x="2983120" y="829600"/>
                <a:ext cx="1271877" cy="818332"/>
              </a:xfrm>
              <a:custGeom>
                <a:avLst/>
                <a:gdLst/>
                <a:ahLst/>
                <a:cxnLst/>
                <a:rect l="l" t="t" r="r" b="b"/>
                <a:pathLst>
                  <a:path w="41585" h="26756" extrusionOk="0">
                    <a:moveTo>
                      <a:pt x="35146" y="0"/>
                    </a:moveTo>
                    <a:lnTo>
                      <a:pt x="25609" y="8781"/>
                    </a:lnTo>
                    <a:lnTo>
                      <a:pt x="13756" y="12220"/>
                    </a:lnTo>
                    <a:lnTo>
                      <a:pt x="4585" y="16805"/>
                    </a:lnTo>
                    <a:lnTo>
                      <a:pt x="0" y="26756"/>
                    </a:lnTo>
                    <a:lnTo>
                      <a:pt x="5171" y="18732"/>
                    </a:lnTo>
                    <a:lnTo>
                      <a:pt x="13390" y="15610"/>
                    </a:lnTo>
                    <a:lnTo>
                      <a:pt x="28024" y="11537"/>
                    </a:lnTo>
                    <a:lnTo>
                      <a:pt x="35414" y="11415"/>
                    </a:lnTo>
                    <a:lnTo>
                      <a:pt x="41584" y="4976"/>
                    </a:lnTo>
                    <a:lnTo>
                      <a:pt x="3514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06" name="Google Shape;606;p40"/>
            <p:cNvSpPr/>
            <p:nvPr/>
          </p:nvSpPr>
          <p:spPr>
            <a:xfrm>
              <a:off x="2701133" y="2477383"/>
              <a:ext cx="3921548" cy="1836568"/>
            </a:xfrm>
            <a:custGeom>
              <a:avLst/>
              <a:gdLst/>
              <a:ahLst/>
              <a:cxnLst/>
              <a:rect l="l" t="t" r="r" b="b"/>
              <a:pathLst>
                <a:path w="128218" h="60048" extrusionOk="0">
                  <a:moveTo>
                    <a:pt x="5927" y="16927"/>
                  </a:moveTo>
                  <a:lnTo>
                    <a:pt x="952" y="21683"/>
                  </a:lnTo>
                  <a:lnTo>
                    <a:pt x="1" y="29707"/>
                  </a:lnTo>
                  <a:lnTo>
                    <a:pt x="4781" y="36975"/>
                  </a:lnTo>
                  <a:lnTo>
                    <a:pt x="9220" y="43828"/>
                  </a:lnTo>
                  <a:lnTo>
                    <a:pt x="19342" y="51853"/>
                  </a:lnTo>
                  <a:lnTo>
                    <a:pt x="26610" y="49316"/>
                  </a:lnTo>
                  <a:lnTo>
                    <a:pt x="34439" y="45463"/>
                  </a:lnTo>
                  <a:lnTo>
                    <a:pt x="42073" y="44999"/>
                  </a:lnTo>
                  <a:lnTo>
                    <a:pt x="46097" y="48731"/>
                  </a:lnTo>
                  <a:lnTo>
                    <a:pt x="51244" y="56438"/>
                  </a:lnTo>
                  <a:lnTo>
                    <a:pt x="59658" y="55560"/>
                  </a:lnTo>
                  <a:lnTo>
                    <a:pt x="60804" y="50218"/>
                  </a:lnTo>
                  <a:lnTo>
                    <a:pt x="62902" y="44999"/>
                  </a:lnTo>
                  <a:lnTo>
                    <a:pt x="70146" y="47975"/>
                  </a:lnTo>
                  <a:lnTo>
                    <a:pt x="73194" y="59706"/>
                  </a:lnTo>
                  <a:cubicBezTo>
                    <a:pt x="73194" y="59706"/>
                    <a:pt x="73316" y="59828"/>
                    <a:pt x="73511" y="60048"/>
                  </a:cubicBezTo>
                  <a:lnTo>
                    <a:pt x="102925" y="60048"/>
                  </a:lnTo>
                  <a:lnTo>
                    <a:pt x="104535" y="51828"/>
                  </a:lnTo>
                  <a:lnTo>
                    <a:pt x="115047" y="40243"/>
                  </a:lnTo>
                  <a:lnTo>
                    <a:pt x="123242" y="28048"/>
                  </a:lnTo>
                  <a:lnTo>
                    <a:pt x="128217" y="15292"/>
                  </a:lnTo>
                  <a:lnTo>
                    <a:pt x="124779" y="9195"/>
                  </a:lnTo>
                  <a:lnTo>
                    <a:pt x="114852" y="5927"/>
                  </a:lnTo>
                  <a:lnTo>
                    <a:pt x="110072" y="732"/>
                  </a:lnTo>
                  <a:lnTo>
                    <a:pt x="110511" y="0"/>
                  </a:lnTo>
                  <a:lnTo>
                    <a:pt x="10293" y="0"/>
                  </a:lnTo>
                  <a:lnTo>
                    <a:pt x="10561" y="5341"/>
                  </a:lnTo>
                  <a:close/>
                </a:path>
              </a:pathLst>
            </a:custGeom>
            <a:solidFill>
              <a:srgbClr val="6B919E">
                <a:alpha val="2123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40"/>
            <p:cNvSpPr/>
            <p:nvPr/>
          </p:nvSpPr>
          <p:spPr>
            <a:xfrm>
              <a:off x="3015939" y="2477378"/>
              <a:ext cx="3313005" cy="210528"/>
            </a:xfrm>
            <a:custGeom>
              <a:avLst/>
              <a:gdLst/>
              <a:ahLst/>
              <a:cxnLst/>
              <a:rect l="l" t="t" r="r" b="b"/>
              <a:pathLst>
                <a:path w="110877" h="4709" extrusionOk="0">
                  <a:moveTo>
                    <a:pt x="1" y="0"/>
                  </a:moveTo>
                  <a:lnTo>
                    <a:pt x="416" y="1683"/>
                  </a:lnTo>
                  <a:cubicBezTo>
                    <a:pt x="1080" y="1671"/>
                    <a:pt x="1749" y="1661"/>
                    <a:pt x="2420" y="1661"/>
                  </a:cubicBezTo>
                  <a:cubicBezTo>
                    <a:pt x="5863" y="1661"/>
                    <a:pt x="9342" y="1924"/>
                    <a:pt x="12342" y="3537"/>
                  </a:cubicBezTo>
                  <a:cubicBezTo>
                    <a:pt x="13267" y="4040"/>
                    <a:pt x="14276" y="4708"/>
                    <a:pt x="15299" y="4708"/>
                  </a:cubicBezTo>
                  <a:cubicBezTo>
                    <a:pt x="15516" y="4708"/>
                    <a:pt x="15734" y="4678"/>
                    <a:pt x="15952" y="4610"/>
                  </a:cubicBezTo>
                  <a:cubicBezTo>
                    <a:pt x="16464" y="4439"/>
                    <a:pt x="16903" y="4073"/>
                    <a:pt x="17391" y="3805"/>
                  </a:cubicBezTo>
                  <a:cubicBezTo>
                    <a:pt x="18269" y="3317"/>
                    <a:pt x="19318" y="3195"/>
                    <a:pt x="20318" y="3073"/>
                  </a:cubicBezTo>
                  <a:cubicBezTo>
                    <a:pt x="25975" y="2467"/>
                    <a:pt x="31652" y="2272"/>
                    <a:pt x="37337" y="2272"/>
                  </a:cubicBezTo>
                  <a:cubicBezTo>
                    <a:pt x="47436" y="2272"/>
                    <a:pt x="57562" y="2887"/>
                    <a:pt x="67658" y="2903"/>
                  </a:cubicBezTo>
                  <a:cubicBezTo>
                    <a:pt x="74292" y="2903"/>
                    <a:pt x="80902" y="2659"/>
                    <a:pt x="87511" y="2415"/>
                  </a:cubicBezTo>
                  <a:lnTo>
                    <a:pt x="110877" y="1512"/>
                  </a:lnTo>
                  <a:lnTo>
                    <a:pt x="110877" y="1512"/>
                  </a:lnTo>
                  <a:cubicBezTo>
                    <a:pt x="110842" y="1514"/>
                    <a:pt x="110808" y="1514"/>
                    <a:pt x="110773" y="1514"/>
                  </a:cubicBezTo>
                  <a:cubicBezTo>
                    <a:pt x="109515" y="1514"/>
                    <a:pt x="107841" y="678"/>
                    <a:pt x="106560" y="488"/>
                  </a:cubicBezTo>
                  <a:cubicBezTo>
                    <a:pt x="106246" y="447"/>
                    <a:pt x="105877" y="440"/>
                    <a:pt x="105487" y="440"/>
                  </a:cubicBezTo>
                  <a:cubicBezTo>
                    <a:pt x="105300" y="440"/>
                    <a:pt x="105109" y="442"/>
                    <a:pt x="104917" y="442"/>
                  </a:cubicBezTo>
                  <a:cubicBezTo>
                    <a:pt x="104069" y="442"/>
                    <a:pt x="103196" y="413"/>
                    <a:pt x="102609" y="98"/>
                  </a:cubicBezTo>
                  <a:cubicBezTo>
                    <a:pt x="102535" y="73"/>
                    <a:pt x="102462" y="25"/>
                    <a:pt x="10241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" name="Google Shape;608;p40"/>
          <p:cNvGrpSpPr/>
          <p:nvPr/>
        </p:nvGrpSpPr>
        <p:grpSpPr>
          <a:xfrm>
            <a:off x="1710889" y="3681290"/>
            <a:ext cx="2181562" cy="673098"/>
            <a:chOff x="799450" y="3532500"/>
            <a:chExt cx="1937100" cy="597672"/>
          </a:xfrm>
        </p:grpSpPr>
        <p:grpSp>
          <p:nvGrpSpPr>
            <p:cNvPr id="609" name="Google Shape;609;p40"/>
            <p:cNvGrpSpPr/>
            <p:nvPr/>
          </p:nvGrpSpPr>
          <p:grpSpPr>
            <a:xfrm>
              <a:off x="883550" y="3532500"/>
              <a:ext cx="1754875" cy="355800"/>
              <a:chOff x="883550" y="3532500"/>
              <a:chExt cx="1754875" cy="355800"/>
            </a:xfrm>
          </p:grpSpPr>
          <p:sp>
            <p:nvSpPr>
              <p:cNvPr id="610" name="Google Shape;610;p40"/>
              <p:cNvSpPr/>
              <p:nvPr/>
            </p:nvSpPr>
            <p:spPr>
              <a:xfrm>
                <a:off x="1031075" y="3557600"/>
                <a:ext cx="1369225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54769" h="1444" extrusionOk="0">
                    <a:moveTo>
                      <a:pt x="0" y="381"/>
                    </a:moveTo>
                    <a:cubicBezTo>
                      <a:pt x="5112" y="556"/>
                      <a:pt x="21543" y="1492"/>
                      <a:pt x="30671" y="1428"/>
                    </a:cubicBezTo>
                    <a:cubicBezTo>
                      <a:pt x="39799" y="1365"/>
                      <a:pt x="50753" y="238"/>
                      <a:pt x="54769" y="0"/>
                    </a:cubicBezTo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cxnSp>
            <p:nvCxnSpPr>
              <p:cNvPr id="611" name="Google Shape;611;p40"/>
              <p:cNvCxnSpPr/>
              <p:nvPr/>
            </p:nvCxnSpPr>
            <p:spPr>
              <a:xfrm rot="10800000" flipH="1">
                <a:off x="883550" y="3581550"/>
                <a:ext cx="143700" cy="301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2" name="Google Shape;612;p40"/>
              <p:cNvCxnSpPr/>
              <p:nvPr/>
            </p:nvCxnSpPr>
            <p:spPr>
              <a:xfrm rot="10800000" flipH="1">
                <a:off x="966900" y="3584925"/>
                <a:ext cx="62400" cy="297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3" name="Google Shape;613;p40"/>
              <p:cNvCxnSpPr/>
              <p:nvPr/>
            </p:nvCxnSpPr>
            <p:spPr>
              <a:xfrm rot="10800000">
                <a:off x="1015125" y="3532500"/>
                <a:ext cx="108600" cy="355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614" name="Google Shape;614;p40"/>
              <p:cNvCxnSpPr/>
              <p:nvPr/>
            </p:nvCxnSpPr>
            <p:spPr>
              <a:xfrm rot="10800000">
                <a:off x="2404725" y="3586050"/>
                <a:ext cx="233700" cy="297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5" name="Google Shape;615;p40"/>
              <p:cNvCxnSpPr/>
              <p:nvPr/>
            </p:nvCxnSpPr>
            <p:spPr>
              <a:xfrm rot="10800000">
                <a:off x="2404775" y="3593325"/>
                <a:ext cx="150300" cy="289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616" name="Google Shape;616;p40"/>
              <p:cNvCxnSpPr/>
              <p:nvPr/>
            </p:nvCxnSpPr>
            <p:spPr>
              <a:xfrm rot="10800000">
                <a:off x="2384075" y="3532500"/>
                <a:ext cx="108600" cy="3558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617" name="Google Shape;617;p40"/>
            <p:cNvGrpSpPr/>
            <p:nvPr/>
          </p:nvGrpSpPr>
          <p:grpSpPr>
            <a:xfrm>
              <a:off x="799450" y="3882200"/>
              <a:ext cx="1937100" cy="247972"/>
              <a:chOff x="799450" y="3882200"/>
              <a:chExt cx="1937100" cy="247972"/>
            </a:xfrm>
          </p:grpSpPr>
          <p:grpSp>
            <p:nvGrpSpPr>
              <p:cNvPr id="618" name="Google Shape;618;p40"/>
              <p:cNvGrpSpPr/>
              <p:nvPr/>
            </p:nvGrpSpPr>
            <p:grpSpPr>
              <a:xfrm>
                <a:off x="799450" y="3932909"/>
                <a:ext cx="1937100" cy="197263"/>
                <a:chOff x="799450" y="3983858"/>
                <a:chExt cx="1937100" cy="146392"/>
              </a:xfrm>
            </p:grpSpPr>
            <p:sp>
              <p:nvSpPr>
                <p:cNvPr id="619" name="Google Shape;619;p40"/>
                <p:cNvSpPr/>
                <p:nvPr/>
              </p:nvSpPr>
              <p:spPr>
                <a:xfrm rot="10800000">
                  <a:off x="814925" y="4056750"/>
                  <a:ext cx="1907400" cy="73500"/>
                </a:xfrm>
                <a:prstGeom prst="trapezoid">
                  <a:avLst>
                    <a:gd name="adj" fmla="val 15343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620" name="Google Shape;620;p40"/>
                <p:cNvSpPr/>
                <p:nvPr/>
              </p:nvSpPr>
              <p:spPr>
                <a:xfrm rot="10800000">
                  <a:off x="799450" y="3983858"/>
                  <a:ext cx="1937100" cy="73500"/>
                </a:xfrm>
                <a:prstGeom prst="trapezoid">
                  <a:avLst>
                    <a:gd name="adj" fmla="val 15343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621" name="Google Shape;621;p40"/>
              <p:cNvGrpSpPr/>
              <p:nvPr/>
            </p:nvGrpSpPr>
            <p:grpSpPr>
              <a:xfrm>
                <a:off x="839650" y="3882200"/>
                <a:ext cx="1842600" cy="50700"/>
                <a:chOff x="839650" y="3882200"/>
                <a:chExt cx="1842600" cy="50700"/>
              </a:xfrm>
            </p:grpSpPr>
            <p:sp>
              <p:nvSpPr>
                <p:cNvPr id="622" name="Google Shape;622;p40"/>
                <p:cNvSpPr/>
                <p:nvPr/>
              </p:nvSpPr>
              <p:spPr>
                <a:xfrm>
                  <a:off x="839650" y="3882200"/>
                  <a:ext cx="1842600" cy="507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623" name="Google Shape;623;p40"/>
                <p:cNvGrpSpPr/>
                <p:nvPr/>
              </p:nvGrpSpPr>
              <p:grpSpPr>
                <a:xfrm>
                  <a:off x="869023" y="3894092"/>
                  <a:ext cx="1783854" cy="26904"/>
                  <a:chOff x="869023" y="3894092"/>
                  <a:chExt cx="1783854" cy="26904"/>
                </a:xfrm>
              </p:grpSpPr>
              <p:sp>
                <p:nvSpPr>
                  <p:cNvPr id="624" name="Google Shape;624;p40"/>
                  <p:cNvSpPr/>
                  <p:nvPr/>
                </p:nvSpPr>
                <p:spPr>
                  <a:xfrm>
                    <a:off x="86902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5" name="Google Shape;625;p40"/>
                  <p:cNvSpPr/>
                  <p:nvPr/>
                </p:nvSpPr>
                <p:spPr>
                  <a:xfrm>
                    <a:off x="93659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6" name="Google Shape;626;p40"/>
                  <p:cNvSpPr/>
                  <p:nvPr/>
                </p:nvSpPr>
                <p:spPr>
                  <a:xfrm>
                    <a:off x="100417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7" name="Google Shape;627;p40"/>
                  <p:cNvSpPr/>
                  <p:nvPr/>
                </p:nvSpPr>
                <p:spPr>
                  <a:xfrm>
                    <a:off x="107174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8" name="Google Shape;628;p40"/>
                  <p:cNvSpPr/>
                  <p:nvPr/>
                </p:nvSpPr>
                <p:spPr>
                  <a:xfrm>
                    <a:off x="113932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29" name="Google Shape;629;p40"/>
                  <p:cNvSpPr/>
                  <p:nvPr/>
                </p:nvSpPr>
                <p:spPr>
                  <a:xfrm>
                    <a:off x="120689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0" name="Google Shape;630;p40"/>
                  <p:cNvSpPr/>
                  <p:nvPr/>
                </p:nvSpPr>
                <p:spPr>
                  <a:xfrm>
                    <a:off x="127447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1" name="Google Shape;631;p40"/>
                  <p:cNvSpPr/>
                  <p:nvPr/>
                </p:nvSpPr>
                <p:spPr>
                  <a:xfrm>
                    <a:off x="134204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2" name="Google Shape;632;p40"/>
                  <p:cNvSpPr/>
                  <p:nvPr/>
                </p:nvSpPr>
                <p:spPr>
                  <a:xfrm>
                    <a:off x="140962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3" name="Google Shape;633;p40"/>
                  <p:cNvSpPr/>
                  <p:nvPr/>
                </p:nvSpPr>
                <p:spPr>
                  <a:xfrm>
                    <a:off x="147719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4" name="Google Shape;634;p40"/>
                  <p:cNvSpPr/>
                  <p:nvPr/>
                </p:nvSpPr>
                <p:spPr>
                  <a:xfrm>
                    <a:off x="154477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5" name="Google Shape;635;p40"/>
                  <p:cNvSpPr/>
                  <p:nvPr/>
                </p:nvSpPr>
                <p:spPr>
                  <a:xfrm>
                    <a:off x="161234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6" name="Google Shape;636;p40"/>
                  <p:cNvSpPr/>
                  <p:nvPr/>
                </p:nvSpPr>
                <p:spPr>
                  <a:xfrm>
                    <a:off x="167992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7" name="Google Shape;637;p40"/>
                  <p:cNvSpPr/>
                  <p:nvPr/>
                </p:nvSpPr>
                <p:spPr>
                  <a:xfrm>
                    <a:off x="174749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8" name="Google Shape;638;p40"/>
                  <p:cNvSpPr/>
                  <p:nvPr/>
                </p:nvSpPr>
                <p:spPr>
                  <a:xfrm>
                    <a:off x="181507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39" name="Google Shape;639;p40"/>
                  <p:cNvSpPr/>
                  <p:nvPr/>
                </p:nvSpPr>
                <p:spPr>
                  <a:xfrm>
                    <a:off x="188264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0" name="Google Shape;640;p40"/>
                  <p:cNvSpPr/>
                  <p:nvPr/>
                </p:nvSpPr>
                <p:spPr>
                  <a:xfrm>
                    <a:off x="195022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1" name="Google Shape;641;p40"/>
                  <p:cNvSpPr/>
                  <p:nvPr/>
                </p:nvSpPr>
                <p:spPr>
                  <a:xfrm>
                    <a:off x="201779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2" name="Google Shape;642;p40"/>
                  <p:cNvSpPr/>
                  <p:nvPr/>
                </p:nvSpPr>
                <p:spPr>
                  <a:xfrm>
                    <a:off x="208537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3" name="Google Shape;643;p40"/>
                  <p:cNvSpPr/>
                  <p:nvPr/>
                </p:nvSpPr>
                <p:spPr>
                  <a:xfrm>
                    <a:off x="215294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4" name="Google Shape;644;p40"/>
                  <p:cNvSpPr/>
                  <p:nvPr/>
                </p:nvSpPr>
                <p:spPr>
                  <a:xfrm>
                    <a:off x="222052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5" name="Google Shape;645;p40"/>
                  <p:cNvSpPr/>
                  <p:nvPr/>
                </p:nvSpPr>
                <p:spPr>
                  <a:xfrm>
                    <a:off x="228809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6" name="Google Shape;646;p40"/>
                  <p:cNvSpPr/>
                  <p:nvPr/>
                </p:nvSpPr>
                <p:spPr>
                  <a:xfrm>
                    <a:off x="235567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7" name="Google Shape;647;p40"/>
                  <p:cNvSpPr/>
                  <p:nvPr/>
                </p:nvSpPr>
                <p:spPr>
                  <a:xfrm>
                    <a:off x="242324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8" name="Google Shape;648;p40"/>
                  <p:cNvSpPr/>
                  <p:nvPr/>
                </p:nvSpPr>
                <p:spPr>
                  <a:xfrm>
                    <a:off x="249082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49" name="Google Shape;649;p40"/>
                  <p:cNvSpPr/>
                  <p:nvPr/>
                </p:nvSpPr>
                <p:spPr>
                  <a:xfrm>
                    <a:off x="2558398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650" name="Google Shape;650;p40"/>
                  <p:cNvSpPr/>
                  <p:nvPr/>
                </p:nvSpPr>
                <p:spPr>
                  <a:xfrm>
                    <a:off x="2625973" y="3894092"/>
                    <a:ext cx="26904" cy="269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651" name="Google Shape;651;p40"/>
            <p:cNvGrpSpPr/>
            <p:nvPr/>
          </p:nvGrpSpPr>
          <p:grpSpPr>
            <a:xfrm>
              <a:off x="1359775" y="3698075"/>
              <a:ext cx="66749" cy="184126"/>
              <a:chOff x="1274300" y="3698075"/>
              <a:chExt cx="66749" cy="184126"/>
            </a:xfrm>
          </p:grpSpPr>
          <p:sp>
            <p:nvSpPr>
              <p:cNvPr id="652" name="Google Shape;652;p40"/>
              <p:cNvSpPr/>
              <p:nvPr/>
            </p:nvSpPr>
            <p:spPr>
              <a:xfrm>
                <a:off x="1274300" y="3698075"/>
                <a:ext cx="66749" cy="184126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3" name="Google Shape;653;p40"/>
              <p:cNvSpPr/>
              <p:nvPr/>
            </p:nvSpPr>
            <p:spPr>
              <a:xfrm>
                <a:off x="1274300" y="3698075"/>
                <a:ext cx="66749" cy="5477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4" name="Google Shape;654;p40"/>
            <p:cNvGrpSpPr/>
            <p:nvPr/>
          </p:nvGrpSpPr>
          <p:grpSpPr>
            <a:xfrm>
              <a:off x="1600275" y="3698075"/>
              <a:ext cx="66749" cy="184126"/>
              <a:chOff x="1274300" y="3698075"/>
              <a:chExt cx="66749" cy="184126"/>
            </a:xfrm>
          </p:grpSpPr>
          <p:sp>
            <p:nvSpPr>
              <p:cNvPr id="655" name="Google Shape;655;p40"/>
              <p:cNvSpPr/>
              <p:nvPr/>
            </p:nvSpPr>
            <p:spPr>
              <a:xfrm>
                <a:off x="1274300" y="3698075"/>
                <a:ext cx="66749" cy="184126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6" name="Google Shape;656;p40"/>
              <p:cNvSpPr/>
              <p:nvPr/>
            </p:nvSpPr>
            <p:spPr>
              <a:xfrm>
                <a:off x="1274300" y="3698075"/>
                <a:ext cx="66749" cy="5477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57" name="Google Shape;657;p40"/>
            <p:cNvGrpSpPr/>
            <p:nvPr/>
          </p:nvGrpSpPr>
          <p:grpSpPr>
            <a:xfrm>
              <a:off x="1840775" y="3698075"/>
              <a:ext cx="66749" cy="184126"/>
              <a:chOff x="1274300" y="3698075"/>
              <a:chExt cx="66749" cy="184126"/>
            </a:xfrm>
          </p:grpSpPr>
          <p:sp>
            <p:nvSpPr>
              <p:cNvPr id="658" name="Google Shape;658;p40"/>
              <p:cNvSpPr/>
              <p:nvPr/>
            </p:nvSpPr>
            <p:spPr>
              <a:xfrm>
                <a:off x="1274300" y="3698075"/>
                <a:ext cx="66749" cy="184126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9" name="Google Shape;659;p40"/>
              <p:cNvSpPr/>
              <p:nvPr/>
            </p:nvSpPr>
            <p:spPr>
              <a:xfrm>
                <a:off x="1274300" y="3698075"/>
                <a:ext cx="66749" cy="5477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60" name="Google Shape;660;p40"/>
            <p:cNvGrpSpPr/>
            <p:nvPr/>
          </p:nvGrpSpPr>
          <p:grpSpPr>
            <a:xfrm>
              <a:off x="2081275" y="3698075"/>
              <a:ext cx="66749" cy="184126"/>
              <a:chOff x="1274300" y="3698075"/>
              <a:chExt cx="66749" cy="184126"/>
            </a:xfrm>
          </p:grpSpPr>
          <p:sp>
            <p:nvSpPr>
              <p:cNvPr id="661" name="Google Shape;661;p40"/>
              <p:cNvSpPr/>
              <p:nvPr/>
            </p:nvSpPr>
            <p:spPr>
              <a:xfrm>
                <a:off x="1274300" y="3698075"/>
                <a:ext cx="66749" cy="184126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2" name="Google Shape;662;p40"/>
              <p:cNvSpPr/>
              <p:nvPr/>
            </p:nvSpPr>
            <p:spPr>
              <a:xfrm>
                <a:off x="1274300" y="3698075"/>
                <a:ext cx="66749" cy="5477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" name="Google Shape;573;p40">
            <a:extLst>
              <a:ext uri="{FF2B5EF4-FFF2-40B4-BE49-F238E27FC236}">
                <a16:creationId xmlns:a16="http://schemas.microsoft.com/office/drawing/2014/main" id="{B22F0CC0-6FD5-E0F2-2E87-67B82C2C9C55}"/>
              </a:ext>
            </a:extLst>
          </p:cNvPr>
          <p:cNvSpPr txBox="1">
            <a:spLocks/>
          </p:cNvSpPr>
          <p:nvPr/>
        </p:nvSpPr>
        <p:spPr>
          <a:xfrm>
            <a:off x="4655820" y="4535423"/>
            <a:ext cx="4323791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 sz="16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 sz="28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r"/>
            <a:r>
              <a:rPr lang="vi-VN" sz="1200">
                <a:latin typeface="+mn-lt"/>
              </a:rPr>
              <a:t>Mai Thị Thúy An – 3123580001</a:t>
            </a:r>
          </a:p>
          <a:p>
            <a:pPr marL="0" indent="0" algn="r"/>
            <a:r>
              <a:rPr lang="vi-VN" sz="1200">
                <a:latin typeface="+mn-lt"/>
              </a:rPr>
              <a:t>Trần Đoàn Phương Quyên – 3123580039</a:t>
            </a:r>
          </a:p>
          <a:p>
            <a:pPr marL="0" indent="0" algn="r"/>
            <a:r>
              <a:rPr lang="vi-VN" sz="1200">
                <a:latin typeface="+mn-lt"/>
              </a:rPr>
              <a:t>Nguyễn Thị Phương Thanh </a:t>
            </a:r>
            <a:r>
              <a:rPr lang="vi-VN" sz="1200"/>
              <a:t>– </a:t>
            </a:r>
            <a:r>
              <a:rPr lang="vi-VN" sz="1200">
                <a:latin typeface="+mn-lt"/>
              </a:rPr>
              <a:t>3123580043</a:t>
            </a:r>
          </a:p>
        </p:txBody>
      </p:sp>
      <p:sp>
        <p:nvSpPr>
          <p:cNvPr id="3" name="Star: 4 Points 2">
            <a:extLst>
              <a:ext uri="{FF2B5EF4-FFF2-40B4-BE49-F238E27FC236}">
                <a16:creationId xmlns:a16="http://schemas.microsoft.com/office/drawing/2014/main" id="{C391914A-1D2F-E0B7-62FB-D0AF9CAA8704}"/>
              </a:ext>
            </a:extLst>
          </p:cNvPr>
          <p:cNvSpPr/>
          <p:nvPr/>
        </p:nvSpPr>
        <p:spPr>
          <a:xfrm>
            <a:off x="223806" y="2796540"/>
            <a:ext cx="96234" cy="112427"/>
          </a:xfrm>
          <a:prstGeom prst="star4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>
          <a:extLst>
            <a:ext uri="{FF2B5EF4-FFF2-40B4-BE49-F238E27FC236}">
              <a16:creationId xmlns:a16="http://schemas.microsoft.com/office/drawing/2014/main" id="{1B9A9A83-2132-B899-3E64-4E4440548D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2">
            <a:extLst>
              <a:ext uri="{FF2B5EF4-FFF2-40B4-BE49-F238E27FC236}">
                <a16:creationId xmlns:a16="http://schemas.microsoft.com/office/drawing/2014/main" id="{FB02FB13-DBD0-FA37-CF0E-39945C2206CD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83354" y="417879"/>
            <a:ext cx="7977292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vi-VN">
                <a:latin typeface="Aptos Light" panose="020B0004020202020204" pitchFamily="34" charset="0"/>
              </a:rPr>
              <a:t>Khám phá dữ liệu – Khi con số kể lại câu chuyện con người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690" name="Google Shape;690;p42">
            <a:extLst>
              <a:ext uri="{FF2B5EF4-FFF2-40B4-BE49-F238E27FC236}">
                <a16:creationId xmlns:a16="http://schemas.microsoft.com/office/drawing/2014/main" id="{F85A388C-CCB2-A94C-D208-20A6E779285E}"/>
              </a:ext>
            </a:extLst>
          </p:cNvPr>
          <p:cNvSpPr/>
          <p:nvPr/>
        </p:nvSpPr>
        <p:spPr>
          <a:xfrm>
            <a:off x="-2" y="271525"/>
            <a:ext cx="1995783" cy="175083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2">
            <a:extLst>
              <a:ext uri="{FF2B5EF4-FFF2-40B4-BE49-F238E27FC236}">
                <a16:creationId xmlns:a16="http://schemas.microsoft.com/office/drawing/2014/main" id="{2977F511-8BBF-8B72-B00F-0A98B73777D9}"/>
              </a:ext>
            </a:extLst>
          </p:cNvPr>
          <p:cNvSpPr/>
          <p:nvPr/>
        </p:nvSpPr>
        <p:spPr>
          <a:xfrm flipH="1">
            <a:off x="6138983" y="4222101"/>
            <a:ext cx="3005017" cy="921390"/>
          </a:xfrm>
          <a:custGeom>
            <a:avLst/>
            <a:gdLst/>
            <a:ahLst/>
            <a:cxnLst/>
            <a:rect l="l" t="t" r="r" b="b"/>
            <a:pathLst>
              <a:path w="52439" h="16078" extrusionOk="0">
                <a:moveTo>
                  <a:pt x="9459" y="1"/>
                </a:moveTo>
                <a:cubicBezTo>
                  <a:pt x="6308" y="1"/>
                  <a:pt x="3158" y="68"/>
                  <a:pt x="0" y="200"/>
                </a:cubicBezTo>
                <a:lnTo>
                  <a:pt x="0" y="16078"/>
                </a:lnTo>
                <a:lnTo>
                  <a:pt x="2342" y="15736"/>
                </a:lnTo>
                <a:cubicBezTo>
                  <a:pt x="2951" y="15639"/>
                  <a:pt x="3634" y="15517"/>
                  <a:pt x="4000" y="15127"/>
                </a:cubicBezTo>
                <a:cubicBezTo>
                  <a:pt x="4439" y="14639"/>
                  <a:pt x="4244" y="13956"/>
                  <a:pt x="4537" y="13419"/>
                </a:cubicBezTo>
                <a:cubicBezTo>
                  <a:pt x="4961" y="12624"/>
                  <a:pt x="6114" y="12431"/>
                  <a:pt x="7292" y="12431"/>
                </a:cubicBezTo>
                <a:cubicBezTo>
                  <a:pt x="7741" y="12431"/>
                  <a:pt x="8193" y="12459"/>
                  <a:pt x="8610" y="12492"/>
                </a:cubicBezTo>
                <a:cubicBezTo>
                  <a:pt x="9150" y="12528"/>
                  <a:pt x="9691" y="12546"/>
                  <a:pt x="10231" y="12546"/>
                </a:cubicBezTo>
                <a:cubicBezTo>
                  <a:pt x="13350" y="12546"/>
                  <a:pt x="16452" y="11949"/>
                  <a:pt x="19341" y="10785"/>
                </a:cubicBezTo>
                <a:cubicBezTo>
                  <a:pt x="14219" y="10566"/>
                  <a:pt x="9146" y="9956"/>
                  <a:pt x="4122" y="8956"/>
                </a:cubicBezTo>
                <a:lnTo>
                  <a:pt x="6024" y="8249"/>
                </a:lnTo>
                <a:cubicBezTo>
                  <a:pt x="6024" y="7005"/>
                  <a:pt x="7293" y="5932"/>
                  <a:pt x="8781" y="5493"/>
                </a:cubicBezTo>
                <a:cubicBezTo>
                  <a:pt x="10127" y="5073"/>
                  <a:pt x="11612" y="5053"/>
                  <a:pt x="13057" y="5053"/>
                </a:cubicBezTo>
                <a:cubicBezTo>
                  <a:pt x="13210" y="5053"/>
                  <a:pt x="13361" y="5054"/>
                  <a:pt x="13512" y="5054"/>
                </a:cubicBezTo>
                <a:cubicBezTo>
                  <a:pt x="13989" y="5056"/>
                  <a:pt x="14465" y="5058"/>
                  <a:pt x="14942" y="5058"/>
                </a:cubicBezTo>
                <a:cubicBezTo>
                  <a:pt x="27489" y="5058"/>
                  <a:pt x="40032" y="4129"/>
                  <a:pt x="52438" y="2273"/>
                </a:cubicBezTo>
                <a:lnTo>
                  <a:pt x="52438" y="2273"/>
                </a:lnTo>
                <a:lnTo>
                  <a:pt x="33878" y="2395"/>
                </a:lnTo>
                <a:lnTo>
                  <a:pt x="27122" y="2444"/>
                </a:lnTo>
                <a:cubicBezTo>
                  <a:pt x="24756" y="2468"/>
                  <a:pt x="22366" y="2468"/>
                  <a:pt x="19975" y="2468"/>
                </a:cubicBezTo>
                <a:cubicBezTo>
                  <a:pt x="14171" y="2468"/>
                  <a:pt x="8342" y="2371"/>
                  <a:pt x="2537" y="2200"/>
                </a:cubicBezTo>
                <a:cubicBezTo>
                  <a:pt x="7333" y="857"/>
                  <a:pt x="12295" y="151"/>
                  <a:pt x="17283" y="151"/>
                </a:cubicBezTo>
                <a:cubicBezTo>
                  <a:pt x="17367" y="151"/>
                  <a:pt x="17452" y="151"/>
                  <a:pt x="17536" y="151"/>
                </a:cubicBezTo>
                <a:cubicBezTo>
                  <a:pt x="14840" y="50"/>
                  <a:pt x="12149" y="1"/>
                  <a:pt x="94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42">
            <a:extLst>
              <a:ext uri="{FF2B5EF4-FFF2-40B4-BE49-F238E27FC236}">
                <a16:creationId xmlns:a16="http://schemas.microsoft.com/office/drawing/2014/main" id="{041FD838-2ECC-DA44-F1A7-5117F0ADFD16}"/>
              </a:ext>
            </a:extLst>
          </p:cNvPr>
          <p:cNvGrpSpPr/>
          <p:nvPr/>
        </p:nvGrpSpPr>
        <p:grpSpPr>
          <a:xfrm>
            <a:off x="6876900" y="711475"/>
            <a:ext cx="4031600" cy="4461600"/>
            <a:chOff x="7102550" y="711475"/>
            <a:chExt cx="4031600" cy="4461600"/>
          </a:xfrm>
        </p:grpSpPr>
        <p:sp>
          <p:nvSpPr>
            <p:cNvPr id="693" name="Google Shape;693;p42">
              <a:extLst>
                <a:ext uri="{FF2B5EF4-FFF2-40B4-BE49-F238E27FC236}">
                  <a16:creationId xmlns:a16="http://schemas.microsoft.com/office/drawing/2014/main" id="{6A444252-4877-7FB5-BA7E-45BDCCD212ED}"/>
                </a:ext>
              </a:extLst>
            </p:cNvPr>
            <p:cNvSpPr/>
            <p:nvPr/>
          </p:nvSpPr>
          <p:spPr>
            <a:xfrm>
              <a:off x="9055150" y="711475"/>
              <a:ext cx="103200" cy="410125"/>
            </a:xfrm>
            <a:custGeom>
              <a:avLst/>
              <a:gdLst/>
              <a:ahLst/>
              <a:cxnLst/>
              <a:rect l="l" t="t" r="r" b="b"/>
              <a:pathLst>
                <a:path w="4128" h="16405" extrusionOk="0">
                  <a:moveTo>
                    <a:pt x="2064" y="0"/>
                  </a:moveTo>
                  <a:cubicBezTo>
                    <a:pt x="929" y="0"/>
                    <a:pt x="0" y="929"/>
                    <a:pt x="0" y="2064"/>
                  </a:cubicBezTo>
                  <a:lnTo>
                    <a:pt x="0" y="14445"/>
                  </a:lnTo>
                  <a:cubicBezTo>
                    <a:pt x="0" y="15476"/>
                    <a:pt x="929" y="16405"/>
                    <a:pt x="2064" y="16405"/>
                  </a:cubicBezTo>
                  <a:cubicBezTo>
                    <a:pt x="3198" y="16405"/>
                    <a:pt x="4127" y="15476"/>
                    <a:pt x="4127" y="14445"/>
                  </a:cubicBezTo>
                  <a:lnTo>
                    <a:pt x="4127" y="2064"/>
                  </a:lnTo>
                  <a:cubicBezTo>
                    <a:pt x="4127" y="929"/>
                    <a:pt x="3198" y="0"/>
                    <a:pt x="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2">
              <a:extLst>
                <a:ext uri="{FF2B5EF4-FFF2-40B4-BE49-F238E27FC236}">
                  <a16:creationId xmlns:a16="http://schemas.microsoft.com/office/drawing/2014/main" id="{816A6F87-6F87-1DE3-DF84-595594FC4C55}"/>
                </a:ext>
              </a:extLst>
            </p:cNvPr>
            <p:cNvSpPr/>
            <p:nvPr/>
          </p:nvSpPr>
          <p:spPr>
            <a:xfrm>
              <a:off x="8172975" y="1033450"/>
              <a:ext cx="1973275" cy="265700"/>
            </a:xfrm>
            <a:custGeom>
              <a:avLst/>
              <a:gdLst/>
              <a:ahLst/>
              <a:cxnLst/>
              <a:rect l="l" t="t" r="r" b="b"/>
              <a:pathLst>
                <a:path w="78931" h="10628" extrusionOk="0">
                  <a:moveTo>
                    <a:pt x="9390" y="0"/>
                  </a:moveTo>
                  <a:cubicBezTo>
                    <a:pt x="5676" y="2477"/>
                    <a:pt x="2477" y="5675"/>
                    <a:pt x="1" y="9493"/>
                  </a:cubicBezTo>
                  <a:lnTo>
                    <a:pt x="10628" y="9596"/>
                  </a:lnTo>
                  <a:lnTo>
                    <a:pt x="10628" y="10628"/>
                  </a:lnTo>
                  <a:lnTo>
                    <a:pt x="39414" y="10112"/>
                  </a:lnTo>
                  <a:lnTo>
                    <a:pt x="68200" y="10628"/>
                  </a:lnTo>
                  <a:lnTo>
                    <a:pt x="68200" y="9596"/>
                  </a:lnTo>
                  <a:lnTo>
                    <a:pt x="78930" y="9493"/>
                  </a:lnTo>
                  <a:cubicBezTo>
                    <a:pt x="76454" y="5675"/>
                    <a:pt x="73152" y="2477"/>
                    <a:pt x="69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2">
              <a:extLst>
                <a:ext uri="{FF2B5EF4-FFF2-40B4-BE49-F238E27FC236}">
                  <a16:creationId xmlns:a16="http://schemas.microsoft.com/office/drawing/2014/main" id="{B844BEC4-A08A-C191-BEA2-3EB53CFB992C}"/>
                </a:ext>
              </a:extLst>
            </p:cNvPr>
            <p:cNvSpPr/>
            <p:nvPr/>
          </p:nvSpPr>
          <p:spPr>
            <a:xfrm>
              <a:off x="7437850" y="1241076"/>
              <a:ext cx="1808175" cy="808320"/>
            </a:xfrm>
            <a:custGeom>
              <a:avLst/>
              <a:gdLst/>
              <a:ahLst/>
              <a:cxnLst/>
              <a:rect l="l" t="t" r="r" b="b"/>
              <a:pathLst>
                <a:path w="72327" h="25485" extrusionOk="0">
                  <a:moveTo>
                    <a:pt x="11453" y="0"/>
                  </a:moveTo>
                  <a:lnTo>
                    <a:pt x="1" y="23008"/>
                  </a:lnTo>
                  <a:lnTo>
                    <a:pt x="72327" y="25485"/>
                  </a:lnTo>
                  <a:lnTo>
                    <a:pt x="72327" y="18159"/>
                  </a:lnTo>
                  <a:lnTo>
                    <a:pt x="72327" y="13207"/>
                  </a:lnTo>
                  <a:lnTo>
                    <a:pt x="72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2">
              <a:extLst>
                <a:ext uri="{FF2B5EF4-FFF2-40B4-BE49-F238E27FC236}">
                  <a16:creationId xmlns:a16="http://schemas.microsoft.com/office/drawing/2014/main" id="{BF634425-5562-9FDF-3555-27303291E81D}"/>
                </a:ext>
              </a:extLst>
            </p:cNvPr>
            <p:cNvSpPr/>
            <p:nvPr/>
          </p:nvSpPr>
          <p:spPr>
            <a:xfrm>
              <a:off x="9039650" y="1241076"/>
              <a:ext cx="1810775" cy="808320"/>
            </a:xfrm>
            <a:custGeom>
              <a:avLst/>
              <a:gdLst/>
              <a:ahLst/>
              <a:cxnLst/>
              <a:rect l="l" t="t" r="r" b="b"/>
              <a:pathLst>
                <a:path w="72431" h="25485" extrusionOk="0">
                  <a:moveTo>
                    <a:pt x="3303" y="0"/>
                  </a:moveTo>
                  <a:lnTo>
                    <a:pt x="3303" y="13207"/>
                  </a:lnTo>
                  <a:lnTo>
                    <a:pt x="3303" y="21151"/>
                  </a:lnTo>
                  <a:lnTo>
                    <a:pt x="1" y="25485"/>
                  </a:lnTo>
                  <a:lnTo>
                    <a:pt x="72430" y="23008"/>
                  </a:lnTo>
                  <a:lnTo>
                    <a:pt x="60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2">
              <a:extLst>
                <a:ext uri="{FF2B5EF4-FFF2-40B4-BE49-F238E27FC236}">
                  <a16:creationId xmlns:a16="http://schemas.microsoft.com/office/drawing/2014/main" id="{0F3DF7B0-E87D-E355-9EF8-6617DC9D5218}"/>
                </a:ext>
              </a:extLst>
            </p:cNvPr>
            <p:cNvSpPr/>
            <p:nvPr/>
          </p:nvSpPr>
          <p:spPr>
            <a:xfrm>
              <a:off x="7894400" y="1668963"/>
              <a:ext cx="2530425" cy="214125"/>
            </a:xfrm>
            <a:custGeom>
              <a:avLst/>
              <a:gdLst/>
              <a:ahLst/>
              <a:cxnLst/>
              <a:rect l="l" t="t" r="r" b="b"/>
              <a:pathLst>
                <a:path w="101217" h="8565" extrusionOk="0">
                  <a:moveTo>
                    <a:pt x="1" y="1"/>
                  </a:moveTo>
                  <a:lnTo>
                    <a:pt x="1" y="8564"/>
                  </a:lnTo>
                  <a:lnTo>
                    <a:pt x="101216" y="8564"/>
                  </a:lnTo>
                  <a:lnTo>
                    <a:pt x="101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2">
              <a:extLst>
                <a:ext uri="{FF2B5EF4-FFF2-40B4-BE49-F238E27FC236}">
                  <a16:creationId xmlns:a16="http://schemas.microsoft.com/office/drawing/2014/main" id="{FC08E437-E8AC-1952-A3D7-1E2572FDD4A6}"/>
                </a:ext>
              </a:extLst>
            </p:cNvPr>
            <p:cNvSpPr/>
            <p:nvPr/>
          </p:nvSpPr>
          <p:spPr>
            <a:xfrm>
              <a:off x="7894400" y="1461375"/>
              <a:ext cx="2530425" cy="154775"/>
            </a:xfrm>
            <a:custGeom>
              <a:avLst/>
              <a:gdLst/>
              <a:ahLst/>
              <a:cxnLst/>
              <a:rect l="l" t="t" r="r" b="b"/>
              <a:pathLst>
                <a:path w="101217" h="6191" extrusionOk="0">
                  <a:moveTo>
                    <a:pt x="1" y="0"/>
                  </a:moveTo>
                  <a:lnTo>
                    <a:pt x="1" y="6191"/>
                  </a:lnTo>
                  <a:lnTo>
                    <a:pt x="101216" y="6191"/>
                  </a:lnTo>
                  <a:lnTo>
                    <a:pt x="101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2">
              <a:extLst>
                <a:ext uri="{FF2B5EF4-FFF2-40B4-BE49-F238E27FC236}">
                  <a16:creationId xmlns:a16="http://schemas.microsoft.com/office/drawing/2014/main" id="{6E78D8EC-62C8-A1A7-3718-8CC7630585D3}"/>
                </a:ext>
              </a:extLst>
            </p:cNvPr>
            <p:cNvSpPr/>
            <p:nvPr/>
          </p:nvSpPr>
          <p:spPr>
            <a:xfrm>
              <a:off x="7363050" y="1935900"/>
              <a:ext cx="3562175" cy="582975"/>
            </a:xfrm>
            <a:custGeom>
              <a:avLst/>
              <a:gdLst/>
              <a:ahLst/>
              <a:cxnLst/>
              <a:rect l="l" t="t" r="r" b="b"/>
              <a:pathLst>
                <a:path w="142487" h="23319" extrusionOk="0">
                  <a:moveTo>
                    <a:pt x="1" y="1"/>
                  </a:moveTo>
                  <a:lnTo>
                    <a:pt x="1" y="23319"/>
                  </a:lnTo>
                  <a:lnTo>
                    <a:pt x="142486" y="23319"/>
                  </a:lnTo>
                  <a:lnTo>
                    <a:pt x="142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2">
              <a:extLst>
                <a:ext uri="{FF2B5EF4-FFF2-40B4-BE49-F238E27FC236}">
                  <a16:creationId xmlns:a16="http://schemas.microsoft.com/office/drawing/2014/main" id="{6C6F82C9-86D9-CF2E-B056-F710E75E099B}"/>
                </a:ext>
              </a:extLst>
            </p:cNvPr>
            <p:cNvSpPr/>
            <p:nvPr/>
          </p:nvSpPr>
          <p:spPr>
            <a:xfrm>
              <a:off x="7102550" y="1389075"/>
              <a:ext cx="2014525" cy="3784000"/>
            </a:xfrm>
            <a:custGeom>
              <a:avLst/>
              <a:gdLst/>
              <a:ahLst/>
              <a:cxnLst/>
              <a:rect l="l" t="t" r="r" b="b"/>
              <a:pathLst>
                <a:path w="80581" h="151360" extrusionOk="0">
                  <a:moveTo>
                    <a:pt x="80580" y="1"/>
                  </a:moveTo>
                  <a:cubicBezTo>
                    <a:pt x="41167" y="9080"/>
                    <a:pt x="0" y="50144"/>
                    <a:pt x="0" y="50144"/>
                  </a:cubicBezTo>
                  <a:cubicBezTo>
                    <a:pt x="15683" y="80581"/>
                    <a:pt x="34564" y="150534"/>
                    <a:pt x="34564" y="150534"/>
                  </a:cubicBezTo>
                  <a:lnTo>
                    <a:pt x="36215" y="151360"/>
                  </a:lnTo>
                  <a:lnTo>
                    <a:pt x="80580" y="151360"/>
                  </a:lnTo>
                  <a:lnTo>
                    <a:pt x="8058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2">
              <a:extLst>
                <a:ext uri="{FF2B5EF4-FFF2-40B4-BE49-F238E27FC236}">
                  <a16:creationId xmlns:a16="http://schemas.microsoft.com/office/drawing/2014/main" id="{86DCD3BE-807D-6AE3-1404-394987DAD142}"/>
                </a:ext>
              </a:extLst>
            </p:cNvPr>
            <p:cNvSpPr/>
            <p:nvPr/>
          </p:nvSpPr>
          <p:spPr>
            <a:xfrm>
              <a:off x="9117050" y="1389075"/>
              <a:ext cx="2017100" cy="3784000"/>
            </a:xfrm>
            <a:custGeom>
              <a:avLst/>
              <a:gdLst/>
              <a:ahLst/>
              <a:cxnLst/>
              <a:rect l="l" t="t" r="r" b="b"/>
              <a:pathLst>
                <a:path w="80684" h="151360" extrusionOk="0">
                  <a:moveTo>
                    <a:pt x="0" y="1"/>
                  </a:moveTo>
                  <a:lnTo>
                    <a:pt x="0" y="151360"/>
                  </a:lnTo>
                  <a:lnTo>
                    <a:pt x="44469" y="151360"/>
                  </a:lnTo>
                  <a:lnTo>
                    <a:pt x="46120" y="150534"/>
                  </a:lnTo>
                  <a:cubicBezTo>
                    <a:pt x="46120" y="150534"/>
                    <a:pt x="65001" y="80581"/>
                    <a:pt x="80684" y="50144"/>
                  </a:cubicBezTo>
                  <a:cubicBezTo>
                    <a:pt x="80684" y="50144"/>
                    <a:pt x="39517" y="908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2">
              <a:extLst>
                <a:ext uri="{FF2B5EF4-FFF2-40B4-BE49-F238E27FC236}">
                  <a16:creationId xmlns:a16="http://schemas.microsoft.com/office/drawing/2014/main" id="{0AD1F759-9E86-5D3E-6627-5CE2A1C2E2CB}"/>
                </a:ext>
              </a:extLst>
            </p:cNvPr>
            <p:cNvSpPr/>
            <p:nvPr/>
          </p:nvSpPr>
          <p:spPr>
            <a:xfrm>
              <a:off x="9126963" y="1941075"/>
              <a:ext cx="1836550" cy="1238125"/>
            </a:xfrm>
            <a:custGeom>
              <a:avLst/>
              <a:gdLst/>
              <a:ahLst/>
              <a:cxnLst/>
              <a:rect l="l" t="t" r="r" b="b"/>
              <a:pathLst>
                <a:path w="73462" h="49525" extrusionOk="0">
                  <a:moveTo>
                    <a:pt x="1" y="0"/>
                  </a:moveTo>
                  <a:lnTo>
                    <a:pt x="1" y="4643"/>
                  </a:lnTo>
                  <a:cubicBezTo>
                    <a:pt x="1" y="4643"/>
                    <a:pt x="43437" y="14548"/>
                    <a:pt x="71811" y="49525"/>
                  </a:cubicBezTo>
                  <a:lnTo>
                    <a:pt x="73462" y="44572"/>
                  </a:lnTo>
                  <a:cubicBezTo>
                    <a:pt x="73462" y="44572"/>
                    <a:pt x="38898" y="681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2">
              <a:extLst>
                <a:ext uri="{FF2B5EF4-FFF2-40B4-BE49-F238E27FC236}">
                  <a16:creationId xmlns:a16="http://schemas.microsoft.com/office/drawing/2014/main" id="{2EA47A0A-323F-E373-587B-4450C5F6BBAD}"/>
                </a:ext>
              </a:extLst>
            </p:cNvPr>
            <p:cNvSpPr/>
            <p:nvPr/>
          </p:nvSpPr>
          <p:spPr>
            <a:xfrm>
              <a:off x="7288250" y="1940480"/>
              <a:ext cx="1833975" cy="1238125"/>
            </a:xfrm>
            <a:custGeom>
              <a:avLst/>
              <a:gdLst/>
              <a:ahLst/>
              <a:cxnLst/>
              <a:rect l="l" t="t" r="r" b="b"/>
              <a:pathLst>
                <a:path w="73359" h="49525" extrusionOk="0">
                  <a:moveTo>
                    <a:pt x="73359" y="0"/>
                  </a:moveTo>
                  <a:cubicBezTo>
                    <a:pt x="34565" y="6810"/>
                    <a:pt x="1" y="44572"/>
                    <a:pt x="1" y="44572"/>
                  </a:cubicBezTo>
                  <a:lnTo>
                    <a:pt x="1651" y="49525"/>
                  </a:lnTo>
                  <a:cubicBezTo>
                    <a:pt x="30025" y="14548"/>
                    <a:pt x="73359" y="4643"/>
                    <a:pt x="73359" y="4643"/>
                  </a:cubicBezTo>
                  <a:lnTo>
                    <a:pt x="733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3;p40">
            <a:extLst>
              <a:ext uri="{FF2B5EF4-FFF2-40B4-BE49-F238E27FC236}">
                <a16:creationId xmlns:a16="http://schemas.microsoft.com/office/drawing/2014/main" id="{65CEDC5E-5D21-4180-25C1-4FEDD0C0D45D}"/>
              </a:ext>
            </a:extLst>
          </p:cNvPr>
          <p:cNvSpPr txBox="1">
            <a:spLocks/>
          </p:cNvSpPr>
          <p:nvPr/>
        </p:nvSpPr>
        <p:spPr>
          <a:xfrm>
            <a:off x="1763973" y="995189"/>
            <a:ext cx="5313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“Trước khi mô hình dự đoán được ai sống sót, chúng ta cần hiểu họ là ai.”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5EA5D6BC-E60D-4B9C-3F90-1D00106C31F1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156963" y="1431063"/>
            <a:ext cx="5467361" cy="428700"/>
          </a:xfrm>
        </p:spPr>
        <p:txBody>
          <a:bodyPr/>
          <a:lstStyle/>
          <a:p>
            <a:r>
              <a:rPr lang="vi-VN">
                <a:solidFill>
                  <a:schemeClr val="accent3">
                    <a:lumMod val="75000"/>
                  </a:schemeClr>
                </a:solidFill>
                <a:latin typeface="+mn-lt"/>
              </a:rPr>
              <a:t>Nơi lên tàu – Vùng địa lý và cơ hội</a:t>
            </a:r>
            <a:endParaRPr lang="en-US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7" name="Google Shape;673;p42">
            <a:extLst>
              <a:ext uri="{FF2B5EF4-FFF2-40B4-BE49-F238E27FC236}">
                <a16:creationId xmlns:a16="http://schemas.microsoft.com/office/drawing/2014/main" id="{74371874-D347-D7FB-CAAD-22F26439FD56}"/>
              </a:ext>
            </a:extLst>
          </p:cNvPr>
          <p:cNvSpPr/>
          <p:nvPr/>
        </p:nvSpPr>
        <p:spPr>
          <a:xfrm flipH="1">
            <a:off x="583354" y="1695539"/>
            <a:ext cx="687800" cy="78650"/>
          </a:xfrm>
          <a:custGeom>
            <a:avLst/>
            <a:gdLst/>
            <a:ahLst/>
            <a:cxnLst/>
            <a:rect l="l" t="t" r="r" b="b"/>
            <a:pathLst>
              <a:path w="27512" h="1277" extrusionOk="0">
                <a:moveTo>
                  <a:pt x="17675" y="1"/>
                </a:moveTo>
                <a:cubicBezTo>
                  <a:pt x="17336" y="1"/>
                  <a:pt x="17018" y="52"/>
                  <a:pt x="16732" y="179"/>
                </a:cubicBezTo>
                <a:cubicBezTo>
                  <a:pt x="15906" y="528"/>
                  <a:pt x="13395" y="697"/>
                  <a:pt x="11870" y="697"/>
                </a:cubicBezTo>
                <a:cubicBezTo>
                  <a:pt x="11368" y="697"/>
                  <a:pt x="10974" y="679"/>
                  <a:pt x="10781" y="643"/>
                </a:cubicBezTo>
                <a:cubicBezTo>
                  <a:pt x="10159" y="572"/>
                  <a:pt x="9532" y="536"/>
                  <a:pt x="8908" y="536"/>
                </a:cubicBezTo>
                <a:cubicBezTo>
                  <a:pt x="8233" y="536"/>
                  <a:pt x="7561" y="578"/>
                  <a:pt x="6903" y="667"/>
                </a:cubicBezTo>
                <a:cubicBezTo>
                  <a:pt x="6714" y="696"/>
                  <a:pt x="6496" y="707"/>
                  <a:pt x="6259" y="707"/>
                </a:cubicBezTo>
                <a:cubicBezTo>
                  <a:pt x="5567" y="707"/>
                  <a:pt x="4713" y="615"/>
                  <a:pt x="3960" y="615"/>
                </a:cubicBezTo>
                <a:cubicBezTo>
                  <a:pt x="3669" y="615"/>
                  <a:pt x="3392" y="629"/>
                  <a:pt x="3147" y="667"/>
                </a:cubicBezTo>
                <a:cubicBezTo>
                  <a:pt x="2049" y="813"/>
                  <a:pt x="0" y="1277"/>
                  <a:pt x="0" y="1277"/>
                </a:cubicBezTo>
                <a:lnTo>
                  <a:pt x="27512" y="1277"/>
                </a:lnTo>
                <a:cubicBezTo>
                  <a:pt x="27512" y="1277"/>
                  <a:pt x="22195" y="960"/>
                  <a:pt x="20780" y="643"/>
                </a:cubicBezTo>
                <a:cubicBezTo>
                  <a:pt x="19753" y="408"/>
                  <a:pt x="18633" y="1"/>
                  <a:pt x="1767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54DBD953-816F-14B2-58CB-61D9259DD6D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41482" y="2022592"/>
            <a:ext cx="6500081" cy="24006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Cột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Embarked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chia hành khách thành 3 nhóm theo cảng khởi hành: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Người lên từ Cherbourg (C) thường mua vé hạng cao, </a:t>
            </a:r>
            <a:r>
              <a:rPr kumimoji="0" lang="vi-VN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sống sót nhiều hơn.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vi-VN" altLang="en-US" sz="1500">
                <a:solidFill>
                  <a:schemeClr val="tx1"/>
                </a:solidFill>
                <a:latin typeface="Arial" panose="020B0604020202020204" pitchFamily="34" charset="0"/>
              </a:rPr>
              <a:t> Queenstown (Q) (Cobh, Ireland) — nhóm nhỏ hơn, có </a:t>
            </a:r>
            <a:r>
              <a:rPr lang="vi-VN" altLang="en-US" sz="1500" i="1">
                <a:solidFill>
                  <a:schemeClr val="tx1"/>
                </a:solidFill>
                <a:latin typeface="Arial" panose="020B0604020202020204" pitchFamily="34" charset="0"/>
              </a:rPr>
              <a:t>tỉ lệ sống sót thấp/không vượt trội</a:t>
            </a:r>
            <a:r>
              <a:rPr lang="vi-VN" altLang="en-US" sz="1500">
                <a:solidFill>
                  <a:schemeClr val="tx1"/>
                </a:solidFill>
                <a:latin typeface="Arial" panose="020B0604020202020204" pitchFamily="34" charset="0"/>
              </a:rPr>
              <a:t> so với Cherbourg.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Hành khách từ Southampton (S) – chủ yếu thuộc tầng lao động – là </a:t>
            </a:r>
            <a:r>
              <a:rPr kumimoji="0" lang="vi-VN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nhóm tổn thất nặng nề nhất.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vi-VN" altLang="en-US" sz="15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vi-VN" i="1">
                <a:solidFill>
                  <a:srgbClr val="C00000"/>
                </a:solidFill>
              </a:rPr>
              <a:t>→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Câu chuyện mở rộng ra ngoài con tàu: nó kể về sự phân bố địa lý – kinh tế của xã hội châu Âu đầu thế kỷ XX.</a:t>
            </a:r>
            <a:endParaRPr kumimoji="0" lang="en-US" altLang="en-US" sz="1500" i="0" u="none" strike="noStrike" cap="none" normalizeH="0" baseline="0">
              <a:ln>
                <a:noFill/>
              </a:ln>
              <a:solidFill>
                <a:srgbClr val="C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9" name="Google Shape;679;p42">
            <a:extLst>
              <a:ext uri="{FF2B5EF4-FFF2-40B4-BE49-F238E27FC236}">
                <a16:creationId xmlns:a16="http://schemas.microsoft.com/office/drawing/2014/main" id="{5E000142-5088-3F50-4FE1-62428E93F8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495" y="1506651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7</a:t>
            </a:r>
            <a:r>
              <a:rPr lang="en"/>
              <a:t>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22848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>
          <a:extLst>
            <a:ext uri="{FF2B5EF4-FFF2-40B4-BE49-F238E27FC236}">
              <a16:creationId xmlns:a16="http://schemas.microsoft.com/office/drawing/2014/main" id="{EA1CE2D6-7A1A-8B98-DFEE-66DA69AC14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2">
            <a:extLst>
              <a:ext uri="{FF2B5EF4-FFF2-40B4-BE49-F238E27FC236}">
                <a16:creationId xmlns:a16="http://schemas.microsoft.com/office/drawing/2014/main" id="{F6E61D5C-418D-7763-BFD2-9275A19A45DF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83354" y="417879"/>
            <a:ext cx="7977292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vi-VN">
                <a:latin typeface="Aptos Light" panose="020B0004020202020204" pitchFamily="34" charset="0"/>
              </a:rPr>
              <a:t>Khám phá dữ liệu – Khi con số kể lại câu chuyện con người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690" name="Google Shape;690;p42">
            <a:extLst>
              <a:ext uri="{FF2B5EF4-FFF2-40B4-BE49-F238E27FC236}">
                <a16:creationId xmlns:a16="http://schemas.microsoft.com/office/drawing/2014/main" id="{C06E9A0B-931E-132D-7A2D-722BFFB18866}"/>
              </a:ext>
            </a:extLst>
          </p:cNvPr>
          <p:cNvSpPr/>
          <p:nvPr/>
        </p:nvSpPr>
        <p:spPr>
          <a:xfrm>
            <a:off x="-2" y="271525"/>
            <a:ext cx="1995783" cy="175083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2">
            <a:extLst>
              <a:ext uri="{FF2B5EF4-FFF2-40B4-BE49-F238E27FC236}">
                <a16:creationId xmlns:a16="http://schemas.microsoft.com/office/drawing/2014/main" id="{454FA08D-6F09-D50C-AA9F-438CD67528AB}"/>
              </a:ext>
            </a:extLst>
          </p:cNvPr>
          <p:cNvSpPr/>
          <p:nvPr/>
        </p:nvSpPr>
        <p:spPr>
          <a:xfrm flipH="1">
            <a:off x="6138983" y="4222101"/>
            <a:ext cx="3005017" cy="921390"/>
          </a:xfrm>
          <a:custGeom>
            <a:avLst/>
            <a:gdLst/>
            <a:ahLst/>
            <a:cxnLst/>
            <a:rect l="l" t="t" r="r" b="b"/>
            <a:pathLst>
              <a:path w="52439" h="16078" extrusionOk="0">
                <a:moveTo>
                  <a:pt x="9459" y="1"/>
                </a:moveTo>
                <a:cubicBezTo>
                  <a:pt x="6308" y="1"/>
                  <a:pt x="3158" y="68"/>
                  <a:pt x="0" y="200"/>
                </a:cubicBezTo>
                <a:lnTo>
                  <a:pt x="0" y="16078"/>
                </a:lnTo>
                <a:lnTo>
                  <a:pt x="2342" y="15736"/>
                </a:lnTo>
                <a:cubicBezTo>
                  <a:pt x="2951" y="15639"/>
                  <a:pt x="3634" y="15517"/>
                  <a:pt x="4000" y="15127"/>
                </a:cubicBezTo>
                <a:cubicBezTo>
                  <a:pt x="4439" y="14639"/>
                  <a:pt x="4244" y="13956"/>
                  <a:pt x="4537" y="13419"/>
                </a:cubicBezTo>
                <a:cubicBezTo>
                  <a:pt x="4961" y="12624"/>
                  <a:pt x="6114" y="12431"/>
                  <a:pt x="7292" y="12431"/>
                </a:cubicBezTo>
                <a:cubicBezTo>
                  <a:pt x="7741" y="12431"/>
                  <a:pt x="8193" y="12459"/>
                  <a:pt x="8610" y="12492"/>
                </a:cubicBezTo>
                <a:cubicBezTo>
                  <a:pt x="9150" y="12528"/>
                  <a:pt x="9691" y="12546"/>
                  <a:pt x="10231" y="12546"/>
                </a:cubicBezTo>
                <a:cubicBezTo>
                  <a:pt x="13350" y="12546"/>
                  <a:pt x="16452" y="11949"/>
                  <a:pt x="19341" y="10785"/>
                </a:cubicBezTo>
                <a:cubicBezTo>
                  <a:pt x="14219" y="10566"/>
                  <a:pt x="9146" y="9956"/>
                  <a:pt x="4122" y="8956"/>
                </a:cubicBezTo>
                <a:lnTo>
                  <a:pt x="6024" y="8249"/>
                </a:lnTo>
                <a:cubicBezTo>
                  <a:pt x="6024" y="7005"/>
                  <a:pt x="7293" y="5932"/>
                  <a:pt x="8781" y="5493"/>
                </a:cubicBezTo>
                <a:cubicBezTo>
                  <a:pt x="10127" y="5073"/>
                  <a:pt x="11612" y="5053"/>
                  <a:pt x="13057" y="5053"/>
                </a:cubicBezTo>
                <a:cubicBezTo>
                  <a:pt x="13210" y="5053"/>
                  <a:pt x="13361" y="5054"/>
                  <a:pt x="13512" y="5054"/>
                </a:cubicBezTo>
                <a:cubicBezTo>
                  <a:pt x="13989" y="5056"/>
                  <a:pt x="14465" y="5058"/>
                  <a:pt x="14942" y="5058"/>
                </a:cubicBezTo>
                <a:cubicBezTo>
                  <a:pt x="27489" y="5058"/>
                  <a:pt x="40032" y="4129"/>
                  <a:pt x="52438" y="2273"/>
                </a:cubicBezTo>
                <a:lnTo>
                  <a:pt x="52438" y="2273"/>
                </a:lnTo>
                <a:lnTo>
                  <a:pt x="33878" y="2395"/>
                </a:lnTo>
                <a:lnTo>
                  <a:pt x="27122" y="2444"/>
                </a:lnTo>
                <a:cubicBezTo>
                  <a:pt x="24756" y="2468"/>
                  <a:pt x="22366" y="2468"/>
                  <a:pt x="19975" y="2468"/>
                </a:cubicBezTo>
                <a:cubicBezTo>
                  <a:pt x="14171" y="2468"/>
                  <a:pt x="8342" y="2371"/>
                  <a:pt x="2537" y="2200"/>
                </a:cubicBezTo>
                <a:cubicBezTo>
                  <a:pt x="7333" y="857"/>
                  <a:pt x="12295" y="151"/>
                  <a:pt x="17283" y="151"/>
                </a:cubicBezTo>
                <a:cubicBezTo>
                  <a:pt x="17367" y="151"/>
                  <a:pt x="17452" y="151"/>
                  <a:pt x="17536" y="151"/>
                </a:cubicBezTo>
                <a:cubicBezTo>
                  <a:pt x="14840" y="50"/>
                  <a:pt x="12149" y="1"/>
                  <a:pt x="94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42">
            <a:extLst>
              <a:ext uri="{FF2B5EF4-FFF2-40B4-BE49-F238E27FC236}">
                <a16:creationId xmlns:a16="http://schemas.microsoft.com/office/drawing/2014/main" id="{8B6A250D-9CB5-EB5B-E9B6-B7679213AFCD}"/>
              </a:ext>
            </a:extLst>
          </p:cNvPr>
          <p:cNvGrpSpPr/>
          <p:nvPr/>
        </p:nvGrpSpPr>
        <p:grpSpPr>
          <a:xfrm>
            <a:off x="6876900" y="711475"/>
            <a:ext cx="4031600" cy="4461600"/>
            <a:chOff x="7102550" y="711475"/>
            <a:chExt cx="4031600" cy="4461600"/>
          </a:xfrm>
        </p:grpSpPr>
        <p:sp>
          <p:nvSpPr>
            <p:cNvPr id="693" name="Google Shape;693;p42">
              <a:extLst>
                <a:ext uri="{FF2B5EF4-FFF2-40B4-BE49-F238E27FC236}">
                  <a16:creationId xmlns:a16="http://schemas.microsoft.com/office/drawing/2014/main" id="{84DA6334-AAD4-2C6E-7982-2181537E33E1}"/>
                </a:ext>
              </a:extLst>
            </p:cNvPr>
            <p:cNvSpPr/>
            <p:nvPr/>
          </p:nvSpPr>
          <p:spPr>
            <a:xfrm>
              <a:off x="9055150" y="711475"/>
              <a:ext cx="103200" cy="410125"/>
            </a:xfrm>
            <a:custGeom>
              <a:avLst/>
              <a:gdLst/>
              <a:ahLst/>
              <a:cxnLst/>
              <a:rect l="l" t="t" r="r" b="b"/>
              <a:pathLst>
                <a:path w="4128" h="16405" extrusionOk="0">
                  <a:moveTo>
                    <a:pt x="2064" y="0"/>
                  </a:moveTo>
                  <a:cubicBezTo>
                    <a:pt x="929" y="0"/>
                    <a:pt x="0" y="929"/>
                    <a:pt x="0" y="2064"/>
                  </a:cubicBezTo>
                  <a:lnTo>
                    <a:pt x="0" y="14445"/>
                  </a:lnTo>
                  <a:cubicBezTo>
                    <a:pt x="0" y="15476"/>
                    <a:pt x="929" y="16405"/>
                    <a:pt x="2064" y="16405"/>
                  </a:cubicBezTo>
                  <a:cubicBezTo>
                    <a:pt x="3198" y="16405"/>
                    <a:pt x="4127" y="15476"/>
                    <a:pt x="4127" y="14445"/>
                  </a:cubicBezTo>
                  <a:lnTo>
                    <a:pt x="4127" y="2064"/>
                  </a:lnTo>
                  <a:cubicBezTo>
                    <a:pt x="4127" y="929"/>
                    <a:pt x="3198" y="0"/>
                    <a:pt x="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2">
              <a:extLst>
                <a:ext uri="{FF2B5EF4-FFF2-40B4-BE49-F238E27FC236}">
                  <a16:creationId xmlns:a16="http://schemas.microsoft.com/office/drawing/2014/main" id="{65381D11-452D-CF96-B8AA-B1490975D375}"/>
                </a:ext>
              </a:extLst>
            </p:cNvPr>
            <p:cNvSpPr/>
            <p:nvPr/>
          </p:nvSpPr>
          <p:spPr>
            <a:xfrm>
              <a:off x="8172975" y="1033450"/>
              <a:ext cx="1973275" cy="265700"/>
            </a:xfrm>
            <a:custGeom>
              <a:avLst/>
              <a:gdLst/>
              <a:ahLst/>
              <a:cxnLst/>
              <a:rect l="l" t="t" r="r" b="b"/>
              <a:pathLst>
                <a:path w="78931" h="10628" extrusionOk="0">
                  <a:moveTo>
                    <a:pt x="9390" y="0"/>
                  </a:moveTo>
                  <a:cubicBezTo>
                    <a:pt x="5676" y="2477"/>
                    <a:pt x="2477" y="5675"/>
                    <a:pt x="1" y="9493"/>
                  </a:cubicBezTo>
                  <a:lnTo>
                    <a:pt x="10628" y="9596"/>
                  </a:lnTo>
                  <a:lnTo>
                    <a:pt x="10628" y="10628"/>
                  </a:lnTo>
                  <a:lnTo>
                    <a:pt x="39414" y="10112"/>
                  </a:lnTo>
                  <a:lnTo>
                    <a:pt x="68200" y="10628"/>
                  </a:lnTo>
                  <a:lnTo>
                    <a:pt x="68200" y="9596"/>
                  </a:lnTo>
                  <a:lnTo>
                    <a:pt x="78930" y="9493"/>
                  </a:lnTo>
                  <a:cubicBezTo>
                    <a:pt x="76454" y="5675"/>
                    <a:pt x="73152" y="2477"/>
                    <a:pt x="69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2">
              <a:extLst>
                <a:ext uri="{FF2B5EF4-FFF2-40B4-BE49-F238E27FC236}">
                  <a16:creationId xmlns:a16="http://schemas.microsoft.com/office/drawing/2014/main" id="{99267D7B-5B7A-BB55-AD0A-75FFEC9ECC55}"/>
                </a:ext>
              </a:extLst>
            </p:cNvPr>
            <p:cNvSpPr/>
            <p:nvPr/>
          </p:nvSpPr>
          <p:spPr>
            <a:xfrm>
              <a:off x="7437850" y="1241076"/>
              <a:ext cx="1808175" cy="808320"/>
            </a:xfrm>
            <a:custGeom>
              <a:avLst/>
              <a:gdLst/>
              <a:ahLst/>
              <a:cxnLst/>
              <a:rect l="l" t="t" r="r" b="b"/>
              <a:pathLst>
                <a:path w="72327" h="25485" extrusionOk="0">
                  <a:moveTo>
                    <a:pt x="11453" y="0"/>
                  </a:moveTo>
                  <a:lnTo>
                    <a:pt x="1" y="23008"/>
                  </a:lnTo>
                  <a:lnTo>
                    <a:pt x="72327" y="25485"/>
                  </a:lnTo>
                  <a:lnTo>
                    <a:pt x="72327" y="18159"/>
                  </a:lnTo>
                  <a:lnTo>
                    <a:pt x="72327" y="13207"/>
                  </a:lnTo>
                  <a:lnTo>
                    <a:pt x="72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2">
              <a:extLst>
                <a:ext uri="{FF2B5EF4-FFF2-40B4-BE49-F238E27FC236}">
                  <a16:creationId xmlns:a16="http://schemas.microsoft.com/office/drawing/2014/main" id="{0EBFF3A7-10EB-2C48-12ED-1A4624C71E4C}"/>
                </a:ext>
              </a:extLst>
            </p:cNvPr>
            <p:cNvSpPr/>
            <p:nvPr/>
          </p:nvSpPr>
          <p:spPr>
            <a:xfrm>
              <a:off x="9039650" y="1241076"/>
              <a:ext cx="1810775" cy="808320"/>
            </a:xfrm>
            <a:custGeom>
              <a:avLst/>
              <a:gdLst/>
              <a:ahLst/>
              <a:cxnLst/>
              <a:rect l="l" t="t" r="r" b="b"/>
              <a:pathLst>
                <a:path w="72431" h="25485" extrusionOk="0">
                  <a:moveTo>
                    <a:pt x="3303" y="0"/>
                  </a:moveTo>
                  <a:lnTo>
                    <a:pt x="3303" y="13207"/>
                  </a:lnTo>
                  <a:lnTo>
                    <a:pt x="3303" y="21151"/>
                  </a:lnTo>
                  <a:lnTo>
                    <a:pt x="1" y="25485"/>
                  </a:lnTo>
                  <a:lnTo>
                    <a:pt x="72430" y="23008"/>
                  </a:lnTo>
                  <a:lnTo>
                    <a:pt x="60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2">
              <a:extLst>
                <a:ext uri="{FF2B5EF4-FFF2-40B4-BE49-F238E27FC236}">
                  <a16:creationId xmlns:a16="http://schemas.microsoft.com/office/drawing/2014/main" id="{F84AA153-6778-68A8-261C-31C9E35C9C01}"/>
                </a:ext>
              </a:extLst>
            </p:cNvPr>
            <p:cNvSpPr/>
            <p:nvPr/>
          </p:nvSpPr>
          <p:spPr>
            <a:xfrm>
              <a:off x="7894400" y="1668963"/>
              <a:ext cx="2530425" cy="214125"/>
            </a:xfrm>
            <a:custGeom>
              <a:avLst/>
              <a:gdLst/>
              <a:ahLst/>
              <a:cxnLst/>
              <a:rect l="l" t="t" r="r" b="b"/>
              <a:pathLst>
                <a:path w="101217" h="8565" extrusionOk="0">
                  <a:moveTo>
                    <a:pt x="1" y="1"/>
                  </a:moveTo>
                  <a:lnTo>
                    <a:pt x="1" y="8564"/>
                  </a:lnTo>
                  <a:lnTo>
                    <a:pt x="101216" y="8564"/>
                  </a:lnTo>
                  <a:lnTo>
                    <a:pt x="101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2">
              <a:extLst>
                <a:ext uri="{FF2B5EF4-FFF2-40B4-BE49-F238E27FC236}">
                  <a16:creationId xmlns:a16="http://schemas.microsoft.com/office/drawing/2014/main" id="{BB758225-25E9-01A6-7651-1C690F1B3E2A}"/>
                </a:ext>
              </a:extLst>
            </p:cNvPr>
            <p:cNvSpPr/>
            <p:nvPr/>
          </p:nvSpPr>
          <p:spPr>
            <a:xfrm>
              <a:off x="7894400" y="1461375"/>
              <a:ext cx="2530425" cy="154775"/>
            </a:xfrm>
            <a:custGeom>
              <a:avLst/>
              <a:gdLst/>
              <a:ahLst/>
              <a:cxnLst/>
              <a:rect l="l" t="t" r="r" b="b"/>
              <a:pathLst>
                <a:path w="101217" h="6191" extrusionOk="0">
                  <a:moveTo>
                    <a:pt x="1" y="0"/>
                  </a:moveTo>
                  <a:lnTo>
                    <a:pt x="1" y="6191"/>
                  </a:lnTo>
                  <a:lnTo>
                    <a:pt x="101216" y="6191"/>
                  </a:lnTo>
                  <a:lnTo>
                    <a:pt x="101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2">
              <a:extLst>
                <a:ext uri="{FF2B5EF4-FFF2-40B4-BE49-F238E27FC236}">
                  <a16:creationId xmlns:a16="http://schemas.microsoft.com/office/drawing/2014/main" id="{D4BDBAC7-72AF-74E7-4258-A16A97D6D94B}"/>
                </a:ext>
              </a:extLst>
            </p:cNvPr>
            <p:cNvSpPr/>
            <p:nvPr/>
          </p:nvSpPr>
          <p:spPr>
            <a:xfrm>
              <a:off x="7363050" y="1935900"/>
              <a:ext cx="3562175" cy="582975"/>
            </a:xfrm>
            <a:custGeom>
              <a:avLst/>
              <a:gdLst/>
              <a:ahLst/>
              <a:cxnLst/>
              <a:rect l="l" t="t" r="r" b="b"/>
              <a:pathLst>
                <a:path w="142487" h="23319" extrusionOk="0">
                  <a:moveTo>
                    <a:pt x="1" y="1"/>
                  </a:moveTo>
                  <a:lnTo>
                    <a:pt x="1" y="23319"/>
                  </a:lnTo>
                  <a:lnTo>
                    <a:pt x="142486" y="23319"/>
                  </a:lnTo>
                  <a:lnTo>
                    <a:pt x="142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2">
              <a:extLst>
                <a:ext uri="{FF2B5EF4-FFF2-40B4-BE49-F238E27FC236}">
                  <a16:creationId xmlns:a16="http://schemas.microsoft.com/office/drawing/2014/main" id="{F98DBB01-856E-5B81-867E-8A933D5351B2}"/>
                </a:ext>
              </a:extLst>
            </p:cNvPr>
            <p:cNvSpPr/>
            <p:nvPr/>
          </p:nvSpPr>
          <p:spPr>
            <a:xfrm>
              <a:off x="7102550" y="1389075"/>
              <a:ext cx="2014525" cy="3784000"/>
            </a:xfrm>
            <a:custGeom>
              <a:avLst/>
              <a:gdLst/>
              <a:ahLst/>
              <a:cxnLst/>
              <a:rect l="l" t="t" r="r" b="b"/>
              <a:pathLst>
                <a:path w="80581" h="151360" extrusionOk="0">
                  <a:moveTo>
                    <a:pt x="80580" y="1"/>
                  </a:moveTo>
                  <a:cubicBezTo>
                    <a:pt x="41167" y="9080"/>
                    <a:pt x="0" y="50144"/>
                    <a:pt x="0" y="50144"/>
                  </a:cubicBezTo>
                  <a:cubicBezTo>
                    <a:pt x="15683" y="80581"/>
                    <a:pt x="34564" y="150534"/>
                    <a:pt x="34564" y="150534"/>
                  </a:cubicBezTo>
                  <a:lnTo>
                    <a:pt x="36215" y="151360"/>
                  </a:lnTo>
                  <a:lnTo>
                    <a:pt x="80580" y="151360"/>
                  </a:lnTo>
                  <a:lnTo>
                    <a:pt x="8058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2">
              <a:extLst>
                <a:ext uri="{FF2B5EF4-FFF2-40B4-BE49-F238E27FC236}">
                  <a16:creationId xmlns:a16="http://schemas.microsoft.com/office/drawing/2014/main" id="{D309FDB1-47D3-FEF0-5C68-FACED4221127}"/>
                </a:ext>
              </a:extLst>
            </p:cNvPr>
            <p:cNvSpPr/>
            <p:nvPr/>
          </p:nvSpPr>
          <p:spPr>
            <a:xfrm>
              <a:off x="9117050" y="1389075"/>
              <a:ext cx="2017100" cy="3784000"/>
            </a:xfrm>
            <a:custGeom>
              <a:avLst/>
              <a:gdLst/>
              <a:ahLst/>
              <a:cxnLst/>
              <a:rect l="l" t="t" r="r" b="b"/>
              <a:pathLst>
                <a:path w="80684" h="151360" extrusionOk="0">
                  <a:moveTo>
                    <a:pt x="0" y="1"/>
                  </a:moveTo>
                  <a:lnTo>
                    <a:pt x="0" y="151360"/>
                  </a:lnTo>
                  <a:lnTo>
                    <a:pt x="44469" y="151360"/>
                  </a:lnTo>
                  <a:lnTo>
                    <a:pt x="46120" y="150534"/>
                  </a:lnTo>
                  <a:cubicBezTo>
                    <a:pt x="46120" y="150534"/>
                    <a:pt x="65001" y="80581"/>
                    <a:pt x="80684" y="50144"/>
                  </a:cubicBezTo>
                  <a:cubicBezTo>
                    <a:pt x="80684" y="50144"/>
                    <a:pt x="39517" y="908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2">
              <a:extLst>
                <a:ext uri="{FF2B5EF4-FFF2-40B4-BE49-F238E27FC236}">
                  <a16:creationId xmlns:a16="http://schemas.microsoft.com/office/drawing/2014/main" id="{A86C4EE4-723C-2EAA-6304-626284C9AE8C}"/>
                </a:ext>
              </a:extLst>
            </p:cNvPr>
            <p:cNvSpPr/>
            <p:nvPr/>
          </p:nvSpPr>
          <p:spPr>
            <a:xfrm>
              <a:off x="9126963" y="1941075"/>
              <a:ext cx="1836550" cy="1238125"/>
            </a:xfrm>
            <a:custGeom>
              <a:avLst/>
              <a:gdLst/>
              <a:ahLst/>
              <a:cxnLst/>
              <a:rect l="l" t="t" r="r" b="b"/>
              <a:pathLst>
                <a:path w="73462" h="49525" extrusionOk="0">
                  <a:moveTo>
                    <a:pt x="1" y="0"/>
                  </a:moveTo>
                  <a:lnTo>
                    <a:pt x="1" y="4643"/>
                  </a:lnTo>
                  <a:cubicBezTo>
                    <a:pt x="1" y="4643"/>
                    <a:pt x="43437" y="14548"/>
                    <a:pt x="71811" y="49525"/>
                  </a:cubicBezTo>
                  <a:lnTo>
                    <a:pt x="73462" y="44572"/>
                  </a:lnTo>
                  <a:cubicBezTo>
                    <a:pt x="73462" y="44572"/>
                    <a:pt x="38898" y="681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2">
              <a:extLst>
                <a:ext uri="{FF2B5EF4-FFF2-40B4-BE49-F238E27FC236}">
                  <a16:creationId xmlns:a16="http://schemas.microsoft.com/office/drawing/2014/main" id="{1D6FC6A6-C9C1-F80B-64CA-7FF64D38EB0A}"/>
                </a:ext>
              </a:extLst>
            </p:cNvPr>
            <p:cNvSpPr/>
            <p:nvPr/>
          </p:nvSpPr>
          <p:spPr>
            <a:xfrm>
              <a:off x="7288250" y="1940480"/>
              <a:ext cx="1833975" cy="1238125"/>
            </a:xfrm>
            <a:custGeom>
              <a:avLst/>
              <a:gdLst/>
              <a:ahLst/>
              <a:cxnLst/>
              <a:rect l="l" t="t" r="r" b="b"/>
              <a:pathLst>
                <a:path w="73359" h="49525" extrusionOk="0">
                  <a:moveTo>
                    <a:pt x="73359" y="0"/>
                  </a:moveTo>
                  <a:cubicBezTo>
                    <a:pt x="34565" y="6810"/>
                    <a:pt x="1" y="44572"/>
                    <a:pt x="1" y="44572"/>
                  </a:cubicBezTo>
                  <a:lnTo>
                    <a:pt x="1651" y="49525"/>
                  </a:lnTo>
                  <a:cubicBezTo>
                    <a:pt x="30025" y="14548"/>
                    <a:pt x="73359" y="4643"/>
                    <a:pt x="73359" y="4643"/>
                  </a:cubicBezTo>
                  <a:lnTo>
                    <a:pt x="733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3;p40">
            <a:extLst>
              <a:ext uri="{FF2B5EF4-FFF2-40B4-BE49-F238E27FC236}">
                <a16:creationId xmlns:a16="http://schemas.microsoft.com/office/drawing/2014/main" id="{9F6E1337-ED12-1311-3EC9-495A0D10D1A4}"/>
              </a:ext>
            </a:extLst>
          </p:cNvPr>
          <p:cNvSpPr txBox="1">
            <a:spLocks/>
          </p:cNvSpPr>
          <p:nvPr/>
        </p:nvSpPr>
        <p:spPr>
          <a:xfrm>
            <a:off x="1838319" y="996379"/>
            <a:ext cx="5467361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“Dữ liệu không chỉ chứa con số, mà còn chứa cảm xúc, định kiến và cả nhân tính.”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AC63CD1-7E2C-EF20-1EBD-E50511358E8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156963" y="1431063"/>
            <a:ext cx="5467361" cy="428700"/>
          </a:xfrm>
        </p:spPr>
        <p:txBody>
          <a:bodyPr/>
          <a:lstStyle/>
          <a:p>
            <a:r>
              <a:rPr lang="vi-VN">
                <a:solidFill>
                  <a:schemeClr val="accent3">
                    <a:lumMod val="75000"/>
                  </a:schemeClr>
                </a:solidFill>
                <a:latin typeface="+mn-lt"/>
              </a:rPr>
              <a:t>Tổng kết</a:t>
            </a:r>
            <a:endParaRPr lang="en-US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7" name="Google Shape;673;p42">
            <a:extLst>
              <a:ext uri="{FF2B5EF4-FFF2-40B4-BE49-F238E27FC236}">
                <a16:creationId xmlns:a16="http://schemas.microsoft.com/office/drawing/2014/main" id="{BF54E7BD-B960-C721-9153-2B642B30D4D4}"/>
              </a:ext>
            </a:extLst>
          </p:cNvPr>
          <p:cNvSpPr/>
          <p:nvPr/>
        </p:nvSpPr>
        <p:spPr>
          <a:xfrm flipH="1">
            <a:off x="583354" y="1695539"/>
            <a:ext cx="687800" cy="78650"/>
          </a:xfrm>
          <a:custGeom>
            <a:avLst/>
            <a:gdLst/>
            <a:ahLst/>
            <a:cxnLst/>
            <a:rect l="l" t="t" r="r" b="b"/>
            <a:pathLst>
              <a:path w="27512" h="1277" extrusionOk="0">
                <a:moveTo>
                  <a:pt x="17675" y="1"/>
                </a:moveTo>
                <a:cubicBezTo>
                  <a:pt x="17336" y="1"/>
                  <a:pt x="17018" y="52"/>
                  <a:pt x="16732" y="179"/>
                </a:cubicBezTo>
                <a:cubicBezTo>
                  <a:pt x="15906" y="528"/>
                  <a:pt x="13395" y="697"/>
                  <a:pt x="11870" y="697"/>
                </a:cubicBezTo>
                <a:cubicBezTo>
                  <a:pt x="11368" y="697"/>
                  <a:pt x="10974" y="679"/>
                  <a:pt x="10781" y="643"/>
                </a:cubicBezTo>
                <a:cubicBezTo>
                  <a:pt x="10159" y="572"/>
                  <a:pt x="9532" y="536"/>
                  <a:pt x="8908" y="536"/>
                </a:cubicBezTo>
                <a:cubicBezTo>
                  <a:pt x="8233" y="536"/>
                  <a:pt x="7561" y="578"/>
                  <a:pt x="6903" y="667"/>
                </a:cubicBezTo>
                <a:cubicBezTo>
                  <a:pt x="6714" y="696"/>
                  <a:pt x="6496" y="707"/>
                  <a:pt x="6259" y="707"/>
                </a:cubicBezTo>
                <a:cubicBezTo>
                  <a:pt x="5567" y="707"/>
                  <a:pt x="4713" y="615"/>
                  <a:pt x="3960" y="615"/>
                </a:cubicBezTo>
                <a:cubicBezTo>
                  <a:pt x="3669" y="615"/>
                  <a:pt x="3392" y="629"/>
                  <a:pt x="3147" y="667"/>
                </a:cubicBezTo>
                <a:cubicBezTo>
                  <a:pt x="2049" y="813"/>
                  <a:pt x="0" y="1277"/>
                  <a:pt x="0" y="1277"/>
                </a:cubicBezTo>
                <a:lnTo>
                  <a:pt x="27512" y="1277"/>
                </a:lnTo>
                <a:cubicBezTo>
                  <a:pt x="27512" y="1277"/>
                  <a:pt x="22195" y="960"/>
                  <a:pt x="20780" y="643"/>
                </a:cubicBezTo>
                <a:cubicBezTo>
                  <a:pt x="19753" y="408"/>
                  <a:pt x="18633" y="1"/>
                  <a:pt x="1767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" name="Google Shape;679;p42">
            <a:extLst>
              <a:ext uri="{FF2B5EF4-FFF2-40B4-BE49-F238E27FC236}">
                <a16:creationId xmlns:a16="http://schemas.microsoft.com/office/drawing/2014/main" id="{64C052F0-CB11-4718-AA35-1F8BBF87620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495" y="1506651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8</a:t>
            </a:r>
            <a:r>
              <a:rPr lang="en"/>
              <a:t>. </a:t>
            </a:r>
            <a:endParaRPr/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0BEE103-A5A2-C868-09DF-7DC7ACA178F1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646926" y="2005651"/>
            <a:ext cx="6245037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Từ việc quan sát từng đặc trưng, ta nhận ra: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vi-VN" altLang="en-US" sz="150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Giới tính, tuổi, hạng vé và mối quan hệ gia đình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là những yếu tố nổi bật.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Các biến này sẽ trở thành </a:t>
            </a:r>
            <a:r>
              <a:rPr kumimoji="0" lang="vi-VN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chìa khóa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để mô hình học máy </a:t>
            </a:r>
            <a:r>
              <a:rPr kumimoji="0" lang="vi-VN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dự đoán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ai sống sót.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vi-VN" altLang="en-US" sz="15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vi-VN" sz="1600" i="1">
                <a:solidFill>
                  <a:srgbClr val="C00000"/>
                </a:solidFill>
              </a:rPr>
              <a:t>→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Và trên hết, dữ liệu đã kể lại một lát cắt trung thực của xã hội thời đó — nơi cơ hội sống còn không chỉ do số phận, mà còn do vị trí xã hội của mỗi người.</a:t>
            </a:r>
            <a:endParaRPr kumimoji="0" lang="en-US" altLang="en-US" sz="1500" i="0" u="none" strike="noStrike" cap="none" normalizeH="0" baseline="0">
              <a:ln>
                <a:noFill/>
              </a:ln>
              <a:solidFill>
                <a:srgbClr val="C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8453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43"/>
          <p:cNvSpPr txBox="1">
            <a:spLocks noGrp="1"/>
          </p:cNvSpPr>
          <p:nvPr>
            <p:ph type="title" idx="2"/>
          </p:nvPr>
        </p:nvSpPr>
        <p:spPr>
          <a:xfrm>
            <a:off x="408878" y="753191"/>
            <a:ext cx="828164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en-US">
                <a:latin typeface="Aptos Light" panose="020B0004020202020204" pitchFamily="34" charset="0"/>
              </a:rPr>
              <a:t>Đánh giá &amp; Cải thiện mô hình </a:t>
            </a:r>
            <a:r>
              <a:rPr lang="en-US" sz="2400">
                <a:latin typeface="Aptos Light" panose="020B0004020202020204" pitchFamily="34" charset="0"/>
              </a:rPr>
              <a:t>(Evaluate &amp; Improve Algorithms)</a:t>
            </a:r>
            <a:r>
              <a:rPr lang="en" sz="2400">
                <a:latin typeface="Aptos Light" panose="020B0004020202020204" pitchFamily="34" charset="0"/>
              </a:rPr>
              <a:t>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709" name="Google Shape;709;p43"/>
          <p:cNvSpPr txBox="1">
            <a:spLocks noGrp="1"/>
          </p:cNvSpPr>
          <p:nvPr>
            <p:ph type="title"/>
          </p:nvPr>
        </p:nvSpPr>
        <p:spPr>
          <a:xfrm>
            <a:off x="741328" y="1863502"/>
            <a:ext cx="6802245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>
                <a:latin typeface="+mn-lt"/>
              </a:rPr>
              <a:t>Chia dữ liệu – Chuẩn bị sân chơi công bằng</a:t>
            </a:r>
            <a:endParaRPr sz="2000">
              <a:latin typeface="+mn-lt"/>
            </a:endParaRPr>
          </a:p>
        </p:txBody>
      </p:sp>
      <p:sp>
        <p:nvSpPr>
          <p:cNvPr id="710" name="Google Shape;710;p43"/>
          <p:cNvSpPr txBox="1">
            <a:spLocks noGrp="1"/>
          </p:cNvSpPr>
          <p:nvPr>
            <p:ph type="subTitle" idx="1"/>
          </p:nvPr>
        </p:nvSpPr>
        <p:spPr>
          <a:xfrm>
            <a:off x="631997" y="3324440"/>
            <a:ext cx="7136686" cy="11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>
                <a:latin typeface="+mn-lt"/>
              </a:rPr>
              <a:t>	</a:t>
            </a:r>
            <a:r>
              <a:rPr lang="vi-VN">
                <a:latin typeface="+mn-lt"/>
              </a:rPr>
              <a:t>Việc chia dữ liệu giống như quá trình huấn luyện thủy thủ trước chuyến đi. Chỉ một</a:t>
            </a:r>
            <a:r>
              <a:rPr lang="en-US">
                <a:latin typeface="+mn-lt"/>
              </a:rPr>
              <a:t> </a:t>
            </a:r>
            <a:r>
              <a:rPr lang="vi-VN">
                <a:latin typeface="+mn-lt"/>
              </a:rPr>
              <a:t>phần trong số họ sẽ phải “ra biển thật sự” (validation set) — qua đó ta kiểm chứng khả năng thích ứng của mô hình trong điều kiện thực tế.</a:t>
            </a:r>
          </a:p>
        </p:txBody>
      </p:sp>
      <p:sp>
        <p:nvSpPr>
          <p:cNvPr id="2" name="Google Shape;573;p40">
            <a:extLst>
              <a:ext uri="{FF2B5EF4-FFF2-40B4-BE49-F238E27FC236}">
                <a16:creationId xmlns:a16="http://schemas.microsoft.com/office/drawing/2014/main" id="{2A691611-A3FE-53D7-1C0C-62A78553DCB4}"/>
              </a:ext>
            </a:extLst>
          </p:cNvPr>
          <p:cNvSpPr txBox="1">
            <a:spLocks/>
          </p:cNvSpPr>
          <p:nvPr/>
        </p:nvSpPr>
        <p:spPr>
          <a:xfrm>
            <a:off x="1816017" y="1432689"/>
            <a:ext cx="5467361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“Sau khi dữ liệu được làm sạch và rèn luyện, giờ là lúc ta trao nó cho những bộ não nhân tạo – để xem ai có thể tái hiện lại câu chuyện sống còn của Titanic.”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4" name="Google Shape;716;p44">
            <a:extLst>
              <a:ext uri="{FF2B5EF4-FFF2-40B4-BE49-F238E27FC236}">
                <a16:creationId xmlns:a16="http://schemas.microsoft.com/office/drawing/2014/main" id="{110BCA49-A89A-4F93-53B0-7B94B1A52E08}"/>
              </a:ext>
            </a:extLst>
          </p:cNvPr>
          <p:cNvSpPr txBox="1">
            <a:spLocks/>
          </p:cNvSpPr>
          <p:nvPr/>
        </p:nvSpPr>
        <p:spPr>
          <a:xfrm>
            <a:off x="332450" y="1863502"/>
            <a:ext cx="5211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200"/>
              <a:buFont typeface="Abel"/>
              <a:buNone/>
              <a:defRPr sz="2400" b="1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 b="0" i="0" u="none" strike="noStrike" cap="non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 b="0" i="0" u="none" strike="noStrike" cap="non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 b="0" i="0" u="none" strike="noStrike" cap="non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 b="0" i="0" u="none" strike="noStrike" cap="non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 b="0" i="0" u="none" strike="noStrike" cap="non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 b="0" i="0" u="none" strike="noStrike" cap="non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 b="0" i="0" u="none" strike="noStrike" cap="non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bel"/>
              <a:buNone/>
              <a:defRPr sz="3000" b="0" i="0" u="none" strike="noStrike" cap="none">
                <a:solidFill>
                  <a:schemeClr val="accent3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r>
              <a:rPr lang="en">
                <a:solidFill>
                  <a:schemeClr val="accent5">
                    <a:lumMod val="60000"/>
                    <a:lumOff val="40000"/>
                  </a:schemeClr>
                </a:solidFill>
              </a:rPr>
              <a:t>1.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B842B8-4D6C-B600-D575-0A30C2A1EF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028" y="2316989"/>
            <a:ext cx="7020905" cy="1086002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" name="Google Shape;715;p44"/>
          <p:cNvSpPr txBox="1">
            <a:spLocks noGrp="1"/>
          </p:cNvSpPr>
          <p:nvPr>
            <p:ph type="title" idx="4"/>
          </p:nvPr>
        </p:nvSpPr>
        <p:spPr>
          <a:xfrm>
            <a:off x="713224" y="537600"/>
            <a:ext cx="5131315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latin typeface="Aptos Light" panose="020B0004020202020204" pitchFamily="34" charset="0"/>
              </a:rPr>
              <a:t>— </a:t>
            </a:r>
            <a:r>
              <a:rPr lang="vi-VN" sz="2800">
                <a:latin typeface="Aptos Light" panose="020B0004020202020204" pitchFamily="34" charset="0"/>
              </a:rPr>
              <a:t>Lựa chọn tiêu chí đánh giá – Thước đo công bằng</a:t>
            </a:r>
            <a:r>
              <a:rPr lang="en" sz="2800">
                <a:latin typeface="Aptos Light" panose="020B0004020202020204" pitchFamily="34" charset="0"/>
              </a:rPr>
              <a:t> —</a:t>
            </a:r>
            <a:endParaRPr sz="2800">
              <a:latin typeface="Aptos Light" panose="020B0004020202020204" pitchFamily="34" charset="0"/>
            </a:endParaRPr>
          </a:p>
        </p:txBody>
      </p:sp>
      <p:sp>
        <p:nvSpPr>
          <p:cNvPr id="716" name="Google Shape;716;p44"/>
          <p:cNvSpPr txBox="1">
            <a:spLocks noGrp="1"/>
          </p:cNvSpPr>
          <p:nvPr>
            <p:ph type="title"/>
          </p:nvPr>
        </p:nvSpPr>
        <p:spPr>
          <a:xfrm>
            <a:off x="1953468" y="994546"/>
            <a:ext cx="5211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5">
                    <a:lumMod val="60000"/>
                    <a:lumOff val="40000"/>
                  </a:schemeClr>
                </a:solidFill>
              </a:rPr>
              <a:t> 2.</a:t>
            </a:r>
            <a:endParaRPr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17" name="Google Shape;717;p44"/>
          <p:cNvSpPr txBox="1">
            <a:spLocks noGrp="1"/>
          </p:cNvSpPr>
          <p:nvPr>
            <p:ph type="subTitle" idx="1"/>
          </p:nvPr>
        </p:nvSpPr>
        <p:spPr>
          <a:xfrm>
            <a:off x="2474568" y="2175737"/>
            <a:ext cx="3316800" cy="6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>
                <a:latin typeface="+mn-lt"/>
              </a:rPr>
              <a:t>- Accuracy: độ chính xác tổng thể.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>
                <a:latin typeface="+mn-lt"/>
              </a:rPr>
              <a:t>- Precision, Recall, F1-score: phản ánh độ cân bằng giữa các lớp.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>
                <a:latin typeface="+mn-lt"/>
              </a:rPr>
              <a:t>- ROC-AUC: đánh giá độ tách biệt của mô hình.</a:t>
            </a:r>
            <a:endParaRPr>
              <a:latin typeface="+mn-lt"/>
            </a:endParaRPr>
          </a:p>
        </p:txBody>
      </p:sp>
      <p:sp>
        <p:nvSpPr>
          <p:cNvPr id="6" name="Google Shape;709;p43">
            <a:extLst>
              <a:ext uri="{FF2B5EF4-FFF2-40B4-BE49-F238E27FC236}">
                <a16:creationId xmlns:a16="http://schemas.microsoft.com/office/drawing/2014/main" id="{89179448-9669-AB41-BB14-24DA45143B7E}"/>
              </a:ext>
            </a:extLst>
          </p:cNvPr>
          <p:cNvSpPr txBox="1">
            <a:spLocks/>
          </p:cNvSpPr>
          <p:nvPr/>
        </p:nvSpPr>
        <p:spPr>
          <a:xfrm>
            <a:off x="2341755" y="1230615"/>
            <a:ext cx="6802245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bel"/>
              <a:buNone/>
              <a:defRPr sz="3200" b="1" i="0" u="none" strike="noStrike" cap="none">
                <a:solidFill>
                  <a:schemeClr val="lt1"/>
                </a:solidFill>
                <a:latin typeface="Abel"/>
                <a:ea typeface="Abel"/>
                <a:cs typeface="Abel"/>
                <a:sym typeface="Abel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bel"/>
              <a:buNone/>
              <a:defRPr sz="4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bel"/>
              <a:buNone/>
              <a:defRPr sz="4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bel"/>
              <a:buNone/>
              <a:defRPr sz="4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bel"/>
              <a:buNone/>
              <a:defRPr sz="4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bel"/>
              <a:buNone/>
              <a:defRPr sz="4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bel"/>
              <a:buNone/>
              <a:defRPr sz="4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bel"/>
              <a:buNone/>
              <a:defRPr sz="4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Abel"/>
              <a:buNone/>
              <a:defRPr sz="4000" b="0" i="0" u="none" strike="noStrike" cap="none">
                <a:solidFill>
                  <a:schemeClr val="accent3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pPr algn="l"/>
            <a:r>
              <a:rPr lang="vi-VN" sz="2400">
                <a:solidFill>
                  <a:schemeClr val="accent5">
                    <a:lumMod val="60000"/>
                    <a:lumOff val="40000"/>
                  </a:schemeClr>
                </a:solidFill>
                <a:latin typeface="+mn-lt"/>
              </a:rPr>
              <a:t>Chọn thước đo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4" name="Google Shape;724;p45"/>
          <p:cNvSpPr/>
          <p:nvPr/>
        </p:nvSpPr>
        <p:spPr>
          <a:xfrm>
            <a:off x="1797484" y="3909921"/>
            <a:ext cx="1676236" cy="2233873"/>
          </a:xfrm>
          <a:custGeom>
            <a:avLst/>
            <a:gdLst/>
            <a:ahLst/>
            <a:cxnLst/>
            <a:rect l="l" t="t" r="r" b="b"/>
            <a:pathLst>
              <a:path w="51438" h="68550" extrusionOk="0">
                <a:moveTo>
                  <a:pt x="49569" y="1"/>
                </a:moveTo>
                <a:lnTo>
                  <a:pt x="39095" y="13877"/>
                </a:lnTo>
                <a:lnTo>
                  <a:pt x="36760" y="16946"/>
                </a:lnTo>
                <a:lnTo>
                  <a:pt x="35226" y="18947"/>
                </a:lnTo>
                <a:lnTo>
                  <a:pt x="15612" y="44866"/>
                </a:lnTo>
                <a:lnTo>
                  <a:pt x="1" y="68550"/>
                </a:lnTo>
                <a:lnTo>
                  <a:pt x="7306" y="68550"/>
                </a:lnTo>
                <a:lnTo>
                  <a:pt x="40563" y="16913"/>
                </a:lnTo>
                <a:lnTo>
                  <a:pt x="42731" y="13544"/>
                </a:lnTo>
                <a:lnTo>
                  <a:pt x="43165" y="12843"/>
                </a:lnTo>
                <a:lnTo>
                  <a:pt x="51437" y="1"/>
                </a:lnTo>
                <a:close/>
              </a:path>
            </a:pathLst>
          </a:custGeom>
          <a:solidFill>
            <a:srgbClr val="6B919E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45"/>
          <p:cNvSpPr/>
          <p:nvPr/>
        </p:nvSpPr>
        <p:spPr>
          <a:xfrm>
            <a:off x="5667192" y="3909921"/>
            <a:ext cx="1579484" cy="2233873"/>
          </a:xfrm>
          <a:custGeom>
            <a:avLst/>
            <a:gdLst/>
            <a:ahLst/>
            <a:cxnLst/>
            <a:rect l="l" t="t" r="r" b="b"/>
            <a:pathLst>
              <a:path w="48469" h="68550" extrusionOk="0">
                <a:moveTo>
                  <a:pt x="0" y="1"/>
                </a:moveTo>
                <a:cubicBezTo>
                  <a:pt x="434" y="2369"/>
                  <a:pt x="901" y="4904"/>
                  <a:pt x="1401" y="7606"/>
                </a:cubicBezTo>
                <a:cubicBezTo>
                  <a:pt x="4270" y="23250"/>
                  <a:pt x="8139" y="44566"/>
                  <a:pt x="12476" y="68550"/>
                </a:cubicBezTo>
                <a:lnTo>
                  <a:pt x="48468" y="68550"/>
                </a:lnTo>
                <a:lnTo>
                  <a:pt x="3336" y="1"/>
                </a:lnTo>
                <a:close/>
              </a:path>
            </a:pathLst>
          </a:custGeom>
          <a:solidFill>
            <a:srgbClr val="6B919E">
              <a:alpha val="21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45"/>
          <p:cNvSpPr txBox="1">
            <a:spLocks noGrp="1"/>
          </p:cNvSpPr>
          <p:nvPr>
            <p:ph type="title"/>
          </p:nvPr>
        </p:nvSpPr>
        <p:spPr>
          <a:xfrm>
            <a:off x="216595" y="250946"/>
            <a:ext cx="1065300" cy="92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4400">
                <a:solidFill>
                  <a:schemeClr val="accent5">
                    <a:lumMod val="60000"/>
                    <a:lumOff val="40000"/>
                  </a:schemeClr>
                </a:solidFill>
              </a:rPr>
              <a:t>3</a:t>
            </a:r>
            <a:r>
              <a:rPr lang="en" sz="4400">
                <a:solidFill>
                  <a:schemeClr val="accent5">
                    <a:lumMod val="60000"/>
                    <a:lumOff val="40000"/>
                  </a:schemeClr>
                </a:solidFill>
              </a:rPr>
              <a:t>.</a:t>
            </a:r>
            <a:endParaRPr sz="440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27" name="Google Shape;727;p45"/>
          <p:cNvSpPr txBox="1">
            <a:spLocks noGrp="1"/>
          </p:cNvSpPr>
          <p:nvPr>
            <p:ph type="title" idx="2"/>
          </p:nvPr>
        </p:nvSpPr>
        <p:spPr>
          <a:xfrm>
            <a:off x="722514" y="573945"/>
            <a:ext cx="8265163" cy="36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3200">
                <a:latin typeface="Aptos Light" panose="020B0004020202020204" pitchFamily="34" charset="0"/>
              </a:rPr>
              <a:t>So tài giữa các mô hình – Vòng “Spot Check”</a:t>
            </a:r>
            <a:endParaRPr sz="3200">
              <a:latin typeface="Aptos Light" panose="020B0004020202020204" pitchFamily="34" charset="0"/>
            </a:endParaRPr>
          </a:p>
        </p:txBody>
      </p:sp>
      <p:sp>
        <p:nvSpPr>
          <p:cNvPr id="728" name="Google Shape;728;p45"/>
          <p:cNvSpPr txBox="1">
            <a:spLocks noGrp="1"/>
          </p:cNvSpPr>
          <p:nvPr>
            <p:ph type="subTitle" idx="1"/>
          </p:nvPr>
        </p:nvSpPr>
        <p:spPr>
          <a:xfrm>
            <a:off x="554897" y="2158981"/>
            <a:ext cx="3333447" cy="52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1400">
                <a:latin typeface="+mn-lt"/>
              </a:rPr>
              <a:t>LogisticRegression - Mô hình tuyến tính cơ bản, dễ diễn giải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1400">
                <a:latin typeface="+mn-lt"/>
              </a:rPr>
              <a:t>DecisionTree - Cây quyết định đơn giản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1400">
                <a:latin typeface="+mn-lt"/>
              </a:rPr>
              <a:t>RandomForest - Tập hợp nhiều cây (bagging)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1400">
                <a:latin typeface="+mn-lt"/>
              </a:rPr>
              <a:t>SVM - Tìm siêu phẳng phân tách tối ưu</a:t>
            </a:r>
          </a:p>
        </p:txBody>
      </p:sp>
      <p:grpSp>
        <p:nvGrpSpPr>
          <p:cNvPr id="729" name="Google Shape;729;p45"/>
          <p:cNvGrpSpPr/>
          <p:nvPr/>
        </p:nvGrpSpPr>
        <p:grpSpPr>
          <a:xfrm>
            <a:off x="825" y="1189176"/>
            <a:ext cx="9144064" cy="4954618"/>
            <a:chOff x="825" y="1189176"/>
            <a:chExt cx="9144064" cy="4954618"/>
          </a:xfrm>
        </p:grpSpPr>
        <p:grpSp>
          <p:nvGrpSpPr>
            <p:cNvPr id="730" name="Google Shape;730;p45"/>
            <p:cNvGrpSpPr/>
            <p:nvPr/>
          </p:nvGrpSpPr>
          <p:grpSpPr>
            <a:xfrm>
              <a:off x="1797484" y="1189176"/>
              <a:ext cx="5450390" cy="4954618"/>
              <a:chOff x="1797484" y="1189176"/>
              <a:chExt cx="5450390" cy="4954618"/>
            </a:xfrm>
          </p:grpSpPr>
          <p:sp>
            <p:nvSpPr>
              <p:cNvPr id="731" name="Google Shape;731;p45"/>
              <p:cNvSpPr/>
              <p:nvPr/>
            </p:nvSpPr>
            <p:spPr>
              <a:xfrm>
                <a:off x="1797484" y="3909921"/>
                <a:ext cx="5450390" cy="2233873"/>
              </a:xfrm>
              <a:custGeom>
                <a:avLst/>
                <a:gdLst/>
                <a:ahLst/>
                <a:cxnLst/>
                <a:rect l="l" t="t" r="r" b="b"/>
                <a:pathLst>
                  <a:path w="167254" h="68550" extrusionOk="0">
                    <a:moveTo>
                      <a:pt x="45166" y="1"/>
                    </a:moveTo>
                    <a:lnTo>
                      <a:pt x="1" y="68550"/>
                    </a:lnTo>
                    <a:lnTo>
                      <a:pt x="167254" y="68550"/>
                    </a:lnTo>
                    <a:lnTo>
                      <a:pt x="122088" y="1"/>
                    </a:lnTo>
                    <a:close/>
                  </a:path>
                </a:pathLst>
              </a:custGeom>
              <a:solidFill>
                <a:srgbClr val="6B919E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2" name="Google Shape;732;p45"/>
              <p:cNvSpPr/>
              <p:nvPr/>
            </p:nvSpPr>
            <p:spPr>
              <a:xfrm>
                <a:off x="2332293" y="3909921"/>
                <a:ext cx="1776247" cy="2233873"/>
              </a:xfrm>
              <a:custGeom>
                <a:avLst/>
                <a:gdLst/>
                <a:ahLst/>
                <a:cxnLst/>
                <a:rect l="l" t="t" r="r" b="b"/>
                <a:pathLst>
                  <a:path w="54507" h="68550" extrusionOk="0">
                    <a:moveTo>
                      <a:pt x="44132" y="1"/>
                    </a:moveTo>
                    <a:lnTo>
                      <a:pt x="34325" y="15245"/>
                    </a:lnTo>
                    <a:lnTo>
                      <a:pt x="0" y="68550"/>
                    </a:lnTo>
                    <a:lnTo>
                      <a:pt x="23084" y="68550"/>
                    </a:lnTo>
                    <a:lnTo>
                      <a:pt x="45566" y="19514"/>
                    </a:lnTo>
                    <a:lnTo>
                      <a:pt x="54506" y="1"/>
                    </a:lnTo>
                    <a:close/>
                  </a:path>
                </a:pathLst>
              </a:custGeom>
              <a:solidFill>
                <a:srgbClr val="6B919E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3" name="Google Shape;733;p45"/>
              <p:cNvSpPr/>
              <p:nvPr/>
            </p:nvSpPr>
            <p:spPr>
              <a:xfrm>
                <a:off x="4495416" y="3909921"/>
                <a:ext cx="951164" cy="2233873"/>
              </a:xfrm>
              <a:custGeom>
                <a:avLst/>
                <a:gdLst/>
                <a:ahLst/>
                <a:cxnLst/>
                <a:rect l="l" t="t" r="r" b="b"/>
                <a:pathLst>
                  <a:path w="29188" h="68550" extrusionOk="0">
                    <a:moveTo>
                      <a:pt x="6838" y="1"/>
                    </a:moveTo>
                    <a:cubicBezTo>
                      <a:pt x="6171" y="6739"/>
                      <a:pt x="5337" y="14978"/>
                      <a:pt x="4403" y="24418"/>
                    </a:cubicBezTo>
                    <a:cubicBezTo>
                      <a:pt x="3136" y="37294"/>
                      <a:pt x="1601" y="52305"/>
                      <a:pt x="0" y="68550"/>
                    </a:cubicBezTo>
                    <a:lnTo>
                      <a:pt x="29188" y="68550"/>
                    </a:lnTo>
                    <a:lnTo>
                      <a:pt x="25151" y="12843"/>
                    </a:lnTo>
                    <a:lnTo>
                      <a:pt x="24217" y="1"/>
                    </a:lnTo>
                    <a:close/>
                  </a:path>
                </a:pathLst>
              </a:custGeom>
              <a:solidFill>
                <a:srgbClr val="6B919E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4" name="Google Shape;734;p45"/>
              <p:cNvSpPr/>
              <p:nvPr/>
            </p:nvSpPr>
            <p:spPr>
              <a:xfrm>
                <a:off x="3494294" y="3909921"/>
                <a:ext cx="935946" cy="2233873"/>
              </a:xfrm>
              <a:custGeom>
                <a:avLst/>
                <a:gdLst/>
                <a:ahLst/>
                <a:cxnLst/>
                <a:rect l="l" t="t" r="r" b="b"/>
                <a:pathLst>
                  <a:path w="28721" h="68550" extrusionOk="0">
                    <a:moveTo>
                      <a:pt x="28287" y="1"/>
                    </a:moveTo>
                    <a:lnTo>
                      <a:pt x="20215" y="19581"/>
                    </a:lnTo>
                    <a:lnTo>
                      <a:pt x="19081" y="22250"/>
                    </a:lnTo>
                    <a:lnTo>
                      <a:pt x="17613" y="25819"/>
                    </a:lnTo>
                    <a:lnTo>
                      <a:pt x="0" y="68550"/>
                    </a:lnTo>
                    <a:lnTo>
                      <a:pt x="3336" y="68550"/>
                    </a:lnTo>
                    <a:cubicBezTo>
                      <a:pt x="9140" y="52938"/>
                      <a:pt x="14411" y="38595"/>
                      <a:pt x="18880" y="26586"/>
                    </a:cubicBezTo>
                    <a:cubicBezTo>
                      <a:pt x="19314" y="25419"/>
                      <a:pt x="19714" y="24251"/>
                      <a:pt x="20148" y="23117"/>
                    </a:cubicBezTo>
                    <a:cubicBezTo>
                      <a:pt x="20515" y="22116"/>
                      <a:pt x="20915" y="21116"/>
                      <a:pt x="21282" y="20115"/>
                    </a:cubicBezTo>
                    <a:cubicBezTo>
                      <a:pt x="24284" y="11976"/>
                      <a:pt x="26819" y="5138"/>
                      <a:pt x="28721" y="1"/>
                    </a:cubicBezTo>
                    <a:close/>
                  </a:path>
                </a:pathLst>
              </a:custGeom>
              <a:solidFill>
                <a:srgbClr val="6B919E">
                  <a:alpha val="2123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5" name="Google Shape;735;p45"/>
              <p:cNvSpPr/>
              <p:nvPr/>
            </p:nvSpPr>
            <p:spPr>
              <a:xfrm>
                <a:off x="4340389" y="1189176"/>
                <a:ext cx="463101" cy="232642"/>
              </a:xfrm>
              <a:custGeom>
                <a:avLst/>
                <a:gdLst/>
                <a:ahLst/>
                <a:cxnLst/>
                <a:rect l="l" t="t" r="r" b="b"/>
                <a:pathLst>
                  <a:path w="14211" h="7139" extrusionOk="0">
                    <a:moveTo>
                      <a:pt x="7106" y="0"/>
                    </a:moveTo>
                    <a:lnTo>
                      <a:pt x="1" y="7139"/>
                    </a:lnTo>
                    <a:lnTo>
                      <a:pt x="14211" y="7139"/>
                    </a:lnTo>
                    <a:lnTo>
                      <a:pt x="71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6" name="Google Shape;736;p45"/>
              <p:cNvSpPr/>
              <p:nvPr/>
            </p:nvSpPr>
            <p:spPr>
              <a:xfrm>
                <a:off x="4390409" y="1421779"/>
                <a:ext cx="362015" cy="183761"/>
              </a:xfrm>
              <a:custGeom>
                <a:avLst/>
                <a:gdLst/>
                <a:ahLst/>
                <a:cxnLst/>
                <a:rect l="l" t="t" r="r" b="b"/>
                <a:pathLst>
                  <a:path w="11109" h="5639" extrusionOk="0">
                    <a:moveTo>
                      <a:pt x="0" y="1"/>
                    </a:moveTo>
                    <a:lnTo>
                      <a:pt x="0" y="5638"/>
                    </a:lnTo>
                    <a:lnTo>
                      <a:pt x="11108" y="5638"/>
                    </a:lnTo>
                    <a:lnTo>
                      <a:pt x="1110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7" name="Google Shape;737;p45"/>
              <p:cNvSpPr/>
              <p:nvPr/>
            </p:nvSpPr>
            <p:spPr>
              <a:xfrm>
                <a:off x="4249082" y="1960955"/>
                <a:ext cx="645721" cy="1395755"/>
              </a:xfrm>
              <a:custGeom>
                <a:avLst/>
                <a:gdLst/>
                <a:ahLst/>
                <a:cxnLst/>
                <a:rect l="l" t="t" r="r" b="b"/>
                <a:pathLst>
                  <a:path w="19815" h="42831" extrusionOk="0">
                    <a:moveTo>
                      <a:pt x="3803" y="0"/>
                    </a:moveTo>
                    <a:lnTo>
                      <a:pt x="1" y="42831"/>
                    </a:lnTo>
                    <a:lnTo>
                      <a:pt x="19815" y="42831"/>
                    </a:lnTo>
                    <a:lnTo>
                      <a:pt x="160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8" name="Google Shape;738;p45"/>
              <p:cNvSpPr/>
              <p:nvPr/>
            </p:nvSpPr>
            <p:spPr>
              <a:xfrm>
                <a:off x="4340389" y="1682666"/>
                <a:ext cx="463101" cy="215273"/>
              </a:xfrm>
              <a:custGeom>
                <a:avLst/>
                <a:gdLst/>
                <a:ahLst/>
                <a:cxnLst/>
                <a:rect l="l" t="t" r="r" b="b"/>
                <a:pathLst>
                  <a:path w="14211" h="6606" extrusionOk="0">
                    <a:moveTo>
                      <a:pt x="1" y="1"/>
                    </a:moveTo>
                    <a:lnTo>
                      <a:pt x="1001" y="6605"/>
                    </a:lnTo>
                    <a:lnTo>
                      <a:pt x="13210" y="6605"/>
                    </a:lnTo>
                    <a:lnTo>
                      <a:pt x="14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9" name="Google Shape;739;p45"/>
              <p:cNvSpPr/>
              <p:nvPr/>
            </p:nvSpPr>
            <p:spPr>
              <a:xfrm>
                <a:off x="4408886" y="1442438"/>
                <a:ext cx="326136" cy="142440"/>
              </a:xfrm>
              <a:custGeom>
                <a:avLst/>
                <a:gdLst/>
                <a:ahLst/>
                <a:cxnLst/>
                <a:rect l="l" t="t" r="r" b="b"/>
                <a:pathLst>
                  <a:path w="10008" h="4371" extrusionOk="0">
                    <a:moveTo>
                      <a:pt x="0" y="1"/>
                    </a:moveTo>
                    <a:lnTo>
                      <a:pt x="0" y="4370"/>
                    </a:lnTo>
                    <a:lnTo>
                      <a:pt x="2802" y="4370"/>
                    </a:lnTo>
                    <a:lnTo>
                      <a:pt x="2802" y="1"/>
                    </a:lnTo>
                    <a:close/>
                    <a:moveTo>
                      <a:pt x="3203" y="1"/>
                    </a:moveTo>
                    <a:lnTo>
                      <a:pt x="3203" y="4370"/>
                    </a:lnTo>
                    <a:lnTo>
                      <a:pt x="6805" y="4370"/>
                    </a:lnTo>
                    <a:lnTo>
                      <a:pt x="6805" y="1"/>
                    </a:lnTo>
                    <a:close/>
                    <a:moveTo>
                      <a:pt x="7205" y="1"/>
                    </a:moveTo>
                    <a:lnTo>
                      <a:pt x="7205" y="4370"/>
                    </a:lnTo>
                    <a:lnTo>
                      <a:pt x="10007" y="4370"/>
                    </a:lnTo>
                    <a:lnTo>
                      <a:pt x="1000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0" name="Google Shape;740;p45"/>
              <p:cNvSpPr/>
              <p:nvPr/>
            </p:nvSpPr>
            <p:spPr>
              <a:xfrm>
                <a:off x="4431696" y="1960955"/>
                <a:ext cx="280481" cy="1395755"/>
              </a:xfrm>
              <a:custGeom>
                <a:avLst/>
                <a:gdLst/>
                <a:ahLst/>
                <a:cxnLst/>
                <a:rect l="l" t="t" r="r" b="b"/>
                <a:pathLst>
                  <a:path w="8607" h="42831" extrusionOk="0">
                    <a:moveTo>
                      <a:pt x="1669" y="0"/>
                    </a:moveTo>
                    <a:lnTo>
                      <a:pt x="1" y="42831"/>
                    </a:lnTo>
                    <a:lnTo>
                      <a:pt x="8607" y="42831"/>
                    </a:lnTo>
                    <a:lnTo>
                      <a:pt x="697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1" name="Google Shape;741;p45"/>
              <p:cNvSpPr/>
              <p:nvPr/>
            </p:nvSpPr>
            <p:spPr>
              <a:xfrm>
                <a:off x="4658889" y="1960955"/>
                <a:ext cx="235901" cy="1395755"/>
              </a:xfrm>
              <a:custGeom>
                <a:avLst/>
                <a:gdLst/>
                <a:ahLst/>
                <a:cxnLst/>
                <a:rect l="l" t="t" r="r" b="b"/>
                <a:pathLst>
                  <a:path w="7239" h="42831" extrusionOk="0">
                    <a:moveTo>
                      <a:pt x="0" y="0"/>
                    </a:moveTo>
                    <a:lnTo>
                      <a:pt x="1635" y="42831"/>
                    </a:lnTo>
                    <a:lnTo>
                      <a:pt x="7239" y="42831"/>
                    </a:lnTo>
                    <a:lnTo>
                      <a:pt x="34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2" name="Google Shape;742;p45"/>
              <p:cNvSpPr/>
              <p:nvPr/>
            </p:nvSpPr>
            <p:spPr>
              <a:xfrm>
                <a:off x="4658889" y="1682666"/>
                <a:ext cx="144591" cy="215273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6606" extrusionOk="0">
                    <a:moveTo>
                      <a:pt x="567" y="1"/>
                    </a:moveTo>
                    <a:lnTo>
                      <a:pt x="0" y="6605"/>
                    </a:lnTo>
                    <a:lnTo>
                      <a:pt x="3436" y="6605"/>
                    </a:lnTo>
                    <a:lnTo>
                      <a:pt x="44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3" name="Google Shape;743;p45"/>
              <p:cNvSpPr/>
              <p:nvPr/>
            </p:nvSpPr>
            <p:spPr>
              <a:xfrm>
                <a:off x="4455615" y="1682666"/>
                <a:ext cx="232675" cy="215273"/>
              </a:xfrm>
              <a:custGeom>
                <a:avLst/>
                <a:gdLst/>
                <a:ahLst/>
                <a:cxnLst/>
                <a:rect l="l" t="t" r="r" b="b"/>
                <a:pathLst>
                  <a:path w="7140" h="6606" extrusionOk="0">
                    <a:moveTo>
                      <a:pt x="1" y="1"/>
                    </a:moveTo>
                    <a:lnTo>
                      <a:pt x="935" y="6605"/>
                    </a:lnTo>
                    <a:lnTo>
                      <a:pt x="6238" y="6605"/>
                    </a:lnTo>
                    <a:lnTo>
                      <a:pt x="71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4" name="Google Shape;744;p45"/>
              <p:cNvSpPr/>
              <p:nvPr/>
            </p:nvSpPr>
            <p:spPr>
              <a:xfrm>
                <a:off x="4404519" y="1952254"/>
                <a:ext cx="2613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369" extrusionOk="0">
                    <a:moveTo>
                      <a:pt x="1" y="0"/>
                    </a:moveTo>
                    <a:lnTo>
                      <a:pt x="1" y="2369"/>
                    </a:lnTo>
                    <a:lnTo>
                      <a:pt x="801" y="2369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5" name="Google Shape;745;p45"/>
              <p:cNvSpPr/>
              <p:nvPr/>
            </p:nvSpPr>
            <p:spPr>
              <a:xfrm>
                <a:off x="4558881" y="1952254"/>
                <a:ext cx="26135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2369" extrusionOk="0">
                    <a:moveTo>
                      <a:pt x="1" y="0"/>
                    </a:moveTo>
                    <a:lnTo>
                      <a:pt x="1" y="2369"/>
                    </a:lnTo>
                    <a:lnTo>
                      <a:pt x="801" y="2369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6" name="Google Shape;746;p45"/>
              <p:cNvSpPr/>
              <p:nvPr/>
            </p:nvSpPr>
            <p:spPr>
              <a:xfrm>
                <a:off x="4713243" y="1952254"/>
                <a:ext cx="26103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801" h="2369" extrusionOk="0">
                    <a:moveTo>
                      <a:pt x="0" y="0"/>
                    </a:moveTo>
                    <a:lnTo>
                      <a:pt x="0" y="2369"/>
                    </a:lnTo>
                    <a:lnTo>
                      <a:pt x="801" y="2369"/>
                    </a:lnTo>
                    <a:lnTo>
                      <a:pt x="80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7" name="Google Shape;747;p45"/>
              <p:cNvSpPr/>
              <p:nvPr/>
            </p:nvSpPr>
            <p:spPr>
              <a:xfrm>
                <a:off x="4538222" y="2147903"/>
                <a:ext cx="67424" cy="120704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704" extrusionOk="0">
                    <a:moveTo>
                      <a:pt x="1035" y="0"/>
                    </a:moveTo>
                    <a:cubicBezTo>
                      <a:pt x="434" y="67"/>
                      <a:pt x="1" y="568"/>
                      <a:pt x="67" y="1168"/>
                    </a:cubicBezTo>
                    <a:lnTo>
                      <a:pt x="67" y="3703"/>
                    </a:lnTo>
                    <a:lnTo>
                      <a:pt x="2036" y="3703"/>
                    </a:lnTo>
                    <a:lnTo>
                      <a:pt x="2036" y="1168"/>
                    </a:lnTo>
                    <a:cubicBezTo>
                      <a:pt x="2069" y="568"/>
                      <a:pt x="1635" y="67"/>
                      <a:pt x="10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8" name="Google Shape;748;p45"/>
              <p:cNvSpPr/>
              <p:nvPr/>
            </p:nvSpPr>
            <p:spPr>
              <a:xfrm>
                <a:off x="4538222" y="2508799"/>
                <a:ext cx="67424" cy="120672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703" extrusionOk="0">
                    <a:moveTo>
                      <a:pt x="1035" y="0"/>
                    </a:moveTo>
                    <a:cubicBezTo>
                      <a:pt x="434" y="33"/>
                      <a:pt x="1" y="567"/>
                      <a:pt x="67" y="1168"/>
                    </a:cubicBezTo>
                    <a:lnTo>
                      <a:pt x="67" y="3703"/>
                    </a:lnTo>
                    <a:lnTo>
                      <a:pt x="2036" y="3703"/>
                    </a:lnTo>
                    <a:lnTo>
                      <a:pt x="2036" y="1168"/>
                    </a:lnTo>
                    <a:cubicBezTo>
                      <a:pt x="2069" y="567"/>
                      <a:pt x="1635" y="33"/>
                      <a:pt x="103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9" name="Google Shape;749;p45"/>
              <p:cNvSpPr/>
              <p:nvPr/>
            </p:nvSpPr>
            <p:spPr>
              <a:xfrm>
                <a:off x="4538222" y="2868586"/>
                <a:ext cx="67424" cy="121779"/>
              </a:xfrm>
              <a:custGeom>
                <a:avLst/>
                <a:gdLst/>
                <a:ahLst/>
                <a:cxnLst/>
                <a:rect l="l" t="t" r="r" b="b"/>
                <a:pathLst>
                  <a:path w="2069" h="3737" extrusionOk="0">
                    <a:moveTo>
                      <a:pt x="1035" y="0"/>
                    </a:moveTo>
                    <a:cubicBezTo>
                      <a:pt x="434" y="67"/>
                      <a:pt x="1" y="601"/>
                      <a:pt x="67" y="1201"/>
                    </a:cubicBezTo>
                    <a:lnTo>
                      <a:pt x="67" y="3736"/>
                    </a:lnTo>
                    <a:lnTo>
                      <a:pt x="2036" y="3736"/>
                    </a:lnTo>
                    <a:lnTo>
                      <a:pt x="2036" y="1201"/>
                    </a:lnTo>
                    <a:cubicBezTo>
                      <a:pt x="2069" y="601"/>
                      <a:pt x="1635" y="67"/>
                      <a:pt x="1035" y="34"/>
                    </a:cubicBezTo>
                    <a:lnTo>
                      <a:pt x="10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0" name="Google Shape;750;p45"/>
              <p:cNvSpPr/>
              <p:nvPr/>
            </p:nvSpPr>
            <p:spPr>
              <a:xfrm>
                <a:off x="4164292" y="3212081"/>
                <a:ext cx="815307" cy="384826"/>
              </a:xfrm>
              <a:custGeom>
                <a:avLst/>
                <a:gdLst/>
                <a:ahLst/>
                <a:cxnLst/>
                <a:rect l="l" t="t" r="r" b="b"/>
                <a:pathLst>
                  <a:path w="25019" h="11809" extrusionOk="0">
                    <a:moveTo>
                      <a:pt x="1335" y="0"/>
                    </a:moveTo>
                    <a:lnTo>
                      <a:pt x="1" y="11809"/>
                    </a:lnTo>
                    <a:lnTo>
                      <a:pt x="25019" y="11809"/>
                    </a:lnTo>
                    <a:lnTo>
                      <a:pt x="2371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1" name="Google Shape;751;p45"/>
              <p:cNvSpPr/>
              <p:nvPr/>
            </p:nvSpPr>
            <p:spPr>
              <a:xfrm>
                <a:off x="4394743" y="3212081"/>
                <a:ext cx="355497" cy="384826"/>
              </a:xfrm>
              <a:custGeom>
                <a:avLst/>
                <a:gdLst/>
                <a:ahLst/>
                <a:cxnLst/>
                <a:rect l="l" t="t" r="r" b="b"/>
                <a:pathLst>
                  <a:path w="10909" h="11809" extrusionOk="0">
                    <a:moveTo>
                      <a:pt x="568" y="0"/>
                    </a:moveTo>
                    <a:lnTo>
                      <a:pt x="1" y="11809"/>
                    </a:lnTo>
                    <a:lnTo>
                      <a:pt x="10908" y="11809"/>
                    </a:lnTo>
                    <a:lnTo>
                      <a:pt x="10308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2" name="Google Shape;752;p45"/>
              <p:cNvSpPr/>
              <p:nvPr/>
            </p:nvSpPr>
            <p:spPr>
              <a:xfrm>
                <a:off x="4730612" y="3212081"/>
                <a:ext cx="248968" cy="384826"/>
              </a:xfrm>
              <a:custGeom>
                <a:avLst/>
                <a:gdLst/>
                <a:ahLst/>
                <a:cxnLst/>
                <a:rect l="l" t="t" r="r" b="b"/>
                <a:pathLst>
                  <a:path w="7640" h="11809" extrusionOk="0">
                    <a:moveTo>
                      <a:pt x="1" y="0"/>
                    </a:moveTo>
                    <a:lnTo>
                      <a:pt x="601" y="11809"/>
                    </a:lnTo>
                    <a:lnTo>
                      <a:pt x="7640" y="11809"/>
                    </a:lnTo>
                    <a:lnTo>
                      <a:pt x="6339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3" name="Google Shape;753;p45"/>
              <p:cNvSpPr/>
              <p:nvPr/>
            </p:nvSpPr>
            <p:spPr>
              <a:xfrm>
                <a:off x="4114969" y="3587086"/>
                <a:ext cx="910951" cy="41321"/>
              </a:xfrm>
              <a:custGeom>
                <a:avLst/>
                <a:gdLst/>
                <a:ahLst/>
                <a:cxnLst/>
                <a:rect l="l" t="t" r="r" b="b"/>
                <a:pathLst>
                  <a:path w="27954" h="1268" extrusionOk="0">
                    <a:moveTo>
                      <a:pt x="0" y="0"/>
                    </a:moveTo>
                    <a:lnTo>
                      <a:pt x="0" y="1268"/>
                    </a:lnTo>
                    <a:lnTo>
                      <a:pt x="27953" y="1268"/>
                    </a:lnTo>
                    <a:lnTo>
                      <a:pt x="279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4" name="Google Shape;754;p45"/>
              <p:cNvSpPr/>
              <p:nvPr/>
            </p:nvSpPr>
            <p:spPr>
              <a:xfrm>
                <a:off x="4081274" y="3619705"/>
                <a:ext cx="978342" cy="23919"/>
              </a:xfrm>
              <a:custGeom>
                <a:avLst/>
                <a:gdLst/>
                <a:ahLst/>
                <a:cxnLst/>
                <a:rect l="l" t="t" r="r" b="b"/>
                <a:pathLst>
                  <a:path w="30022" h="734" extrusionOk="0">
                    <a:moveTo>
                      <a:pt x="0" y="0"/>
                    </a:moveTo>
                    <a:lnTo>
                      <a:pt x="0" y="734"/>
                    </a:lnTo>
                    <a:lnTo>
                      <a:pt x="30022" y="734"/>
                    </a:lnTo>
                    <a:lnTo>
                      <a:pt x="300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5" name="Google Shape;755;p45"/>
              <p:cNvSpPr/>
              <p:nvPr/>
            </p:nvSpPr>
            <p:spPr>
              <a:xfrm>
                <a:off x="4340389" y="1539188"/>
                <a:ext cx="463101" cy="97860"/>
              </a:xfrm>
              <a:custGeom>
                <a:avLst/>
                <a:gdLst/>
                <a:ahLst/>
                <a:cxnLst/>
                <a:rect l="l" t="t" r="r" b="b"/>
                <a:pathLst>
                  <a:path w="14211" h="3003" extrusionOk="0">
                    <a:moveTo>
                      <a:pt x="3503" y="868"/>
                    </a:moveTo>
                    <a:lnTo>
                      <a:pt x="3503" y="1702"/>
                    </a:lnTo>
                    <a:lnTo>
                      <a:pt x="268" y="1702"/>
                    </a:lnTo>
                    <a:lnTo>
                      <a:pt x="268" y="868"/>
                    </a:lnTo>
                    <a:close/>
                    <a:moveTo>
                      <a:pt x="6972" y="868"/>
                    </a:moveTo>
                    <a:lnTo>
                      <a:pt x="6972" y="1702"/>
                    </a:lnTo>
                    <a:lnTo>
                      <a:pt x="3770" y="1702"/>
                    </a:lnTo>
                    <a:lnTo>
                      <a:pt x="3770" y="868"/>
                    </a:lnTo>
                    <a:close/>
                    <a:moveTo>
                      <a:pt x="10408" y="868"/>
                    </a:moveTo>
                    <a:lnTo>
                      <a:pt x="10408" y="1702"/>
                    </a:lnTo>
                    <a:lnTo>
                      <a:pt x="7239" y="1702"/>
                    </a:lnTo>
                    <a:lnTo>
                      <a:pt x="7239" y="868"/>
                    </a:lnTo>
                    <a:close/>
                    <a:moveTo>
                      <a:pt x="13944" y="868"/>
                    </a:moveTo>
                    <a:lnTo>
                      <a:pt x="13944" y="1702"/>
                    </a:lnTo>
                    <a:lnTo>
                      <a:pt x="10708" y="1702"/>
                    </a:lnTo>
                    <a:lnTo>
                      <a:pt x="10708" y="868"/>
                    </a:lnTo>
                    <a:close/>
                    <a:moveTo>
                      <a:pt x="1" y="0"/>
                    </a:moveTo>
                    <a:lnTo>
                      <a:pt x="1" y="2035"/>
                    </a:lnTo>
                    <a:lnTo>
                      <a:pt x="134" y="2035"/>
                    </a:lnTo>
                    <a:lnTo>
                      <a:pt x="6138" y="3003"/>
                    </a:lnTo>
                    <a:lnTo>
                      <a:pt x="14077" y="2035"/>
                    </a:lnTo>
                    <a:lnTo>
                      <a:pt x="14211" y="2035"/>
                    </a:lnTo>
                    <a:lnTo>
                      <a:pt x="14211" y="0"/>
                    </a:lnTo>
                    <a:lnTo>
                      <a:pt x="13944" y="0"/>
                    </a:lnTo>
                    <a:lnTo>
                      <a:pt x="13944" y="534"/>
                    </a:lnTo>
                    <a:lnTo>
                      <a:pt x="10708" y="534"/>
                    </a:lnTo>
                    <a:lnTo>
                      <a:pt x="10708" y="0"/>
                    </a:lnTo>
                    <a:lnTo>
                      <a:pt x="10442" y="0"/>
                    </a:lnTo>
                    <a:lnTo>
                      <a:pt x="10442" y="534"/>
                    </a:lnTo>
                    <a:lnTo>
                      <a:pt x="7239" y="534"/>
                    </a:lnTo>
                    <a:lnTo>
                      <a:pt x="7239" y="0"/>
                    </a:lnTo>
                    <a:lnTo>
                      <a:pt x="6972" y="0"/>
                    </a:lnTo>
                    <a:lnTo>
                      <a:pt x="6972" y="534"/>
                    </a:lnTo>
                    <a:lnTo>
                      <a:pt x="3803" y="534"/>
                    </a:lnTo>
                    <a:lnTo>
                      <a:pt x="3803" y="0"/>
                    </a:lnTo>
                    <a:lnTo>
                      <a:pt x="3503" y="0"/>
                    </a:lnTo>
                    <a:lnTo>
                      <a:pt x="3503" y="534"/>
                    </a:lnTo>
                    <a:lnTo>
                      <a:pt x="268" y="534"/>
                    </a:lnTo>
                    <a:lnTo>
                      <a:pt x="26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6" name="Google Shape;756;p45"/>
              <p:cNvSpPr/>
              <p:nvPr/>
            </p:nvSpPr>
            <p:spPr>
              <a:xfrm>
                <a:off x="4553439" y="1756572"/>
                <a:ext cx="36987" cy="67456"/>
              </a:xfrm>
              <a:custGeom>
                <a:avLst/>
                <a:gdLst/>
                <a:ahLst/>
                <a:cxnLst/>
                <a:rect l="l" t="t" r="r" b="b"/>
                <a:pathLst>
                  <a:path w="1135" h="2070" extrusionOk="0">
                    <a:moveTo>
                      <a:pt x="568" y="1"/>
                    </a:moveTo>
                    <a:cubicBezTo>
                      <a:pt x="234" y="34"/>
                      <a:pt x="1" y="334"/>
                      <a:pt x="1" y="668"/>
                    </a:cubicBezTo>
                    <a:lnTo>
                      <a:pt x="1" y="2069"/>
                    </a:lnTo>
                    <a:lnTo>
                      <a:pt x="1135" y="2069"/>
                    </a:lnTo>
                    <a:lnTo>
                      <a:pt x="1135" y="668"/>
                    </a:lnTo>
                    <a:cubicBezTo>
                      <a:pt x="1135" y="334"/>
                      <a:pt x="901" y="34"/>
                      <a:pt x="56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7" name="Google Shape;757;p45"/>
              <p:cNvSpPr/>
              <p:nvPr/>
            </p:nvSpPr>
            <p:spPr>
              <a:xfrm>
                <a:off x="4390409" y="1756572"/>
                <a:ext cx="45688" cy="6745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70" extrusionOk="0">
                    <a:moveTo>
                      <a:pt x="567" y="1"/>
                    </a:moveTo>
                    <a:cubicBezTo>
                      <a:pt x="234" y="34"/>
                      <a:pt x="0" y="334"/>
                      <a:pt x="100" y="668"/>
                    </a:cubicBezTo>
                    <a:lnTo>
                      <a:pt x="300" y="2069"/>
                    </a:lnTo>
                    <a:lnTo>
                      <a:pt x="1401" y="2069"/>
                    </a:lnTo>
                    <a:lnTo>
                      <a:pt x="1201" y="668"/>
                    </a:lnTo>
                    <a:cubicBezTo>
                      <a:pt x="1168" y="301"/>
                      <a:pt x="901" y="34"/>
                      <a:pt x="5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8" name="Google Shape;758;p45"/>
              <p:cNvSpPr/>
              <p:nvPr/>
            </p:nvSpPr>
            <p:spPr>
              <a:xfrm>
                <a:off x="4707801" y="1756572"/>
                <a:ext cx="45688" cy="67456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2070" extrusionOk="0">
                    <a:moveTo>
                      <a:pt x="834" y="1"/>
                    </a:moveTo>
                    <a:cubicBezTo>
                      <a:pt x="501" y="34"/>
                      <a:pt x="234" y="301"/>
                      <a:pt x="201" y="668"/>
                    </a:cubicBezTo>
                    <a:lnTo>
                      <a:pt x="0" y="2069"/>
                    </a:lnTo>
                    <a:lnTo>
                      <a:pt x="1101" y="2069"/>
                    </a:lnTo>
                    <a:lnTo>
                      <a:pt x="1301" y="668"/>
                    </a:lnTo>
                    <a:cubicBezTo>
                      <a:pt x="1401" y="334"/>
                      <a:pt x="1168" y="34"/>
                      <a:pt x="83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9" name="Google Shape;759;p45"/>
              <p:cNvSpPr/>
              <p:nvPr/>
            </p:nvSpPr>
            <p:spPr>
              <a:xfrm>
                <a:off x="4340389" y="1605501"/>
                <a:ext cx="463101" cy="77200"/>
              </a:xfrm>
              <a:custGeom>
                <a:avLst/>
                <a:gdLst/>
                <a:ahLst/>
                <a:cxnLst/>
                <a:rect l="l" t="t" r="r" b="b"/>
                <a:pathLst>
                  <a:path w="14211" h="2369" extrusionOk="0">
                    <a:moveTo>
                      <a:pt x="1" y="0"/>
                    </a:moveTo>
                    <a:lnTo>
                      <a:pt x="1" y="2369"/>
                    </a:lnTo>
                    <a:lnTo>
                      <a:pt x="14211" y="2369"/>
                    </a:lnTo>
                    <a:lnTo>
                      <a:pt x="142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0" name="Google Shape;760;p45"/>
              <p:cNvSpPr/>
              <p:nvPr/>
            </p:nvSpPr>
            <p:spPr>
              <a:xfrm>
                <a:off x="4340389" y="1897900"/>
                <a:ext cx="463101" cy="63089"/>
              </a:xfrm>
              <a:custGeom>
                <a:avLst/>
                <a:gdLst/>
                <a:ahLst/>
                <a:cxnLst/>
                <a:rect l="l" t="t" r="r" b="b"/>
                <a:pathLst>
                  <a:path w="14211" h="1936" extrusionOk="0">
                    <a:moveTo>
                      <a:pt x="1" y="0"/>
                    </a:moveTo>
                    <a:lnTo>
                      <a:pt x="1" y="1935"/>
                    </a:lnTo>
                    <a:lnTo>
                      <a:pt x="14211" y="1935"/>
                    </a:lnTo>
                    <a:lnTo>
                      <a:pt x="14211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1" name="Google Shape;761;p45"/>
              <p:cNvSpPr/>
              <p:nvPr/>
            </p:nvSpPr>
            <p:spPr>
              <a:xfrm>
                <a:off x="3269285" y="3643591"/>
                <a:ext cx="2506696" cy="266370"/>
              </a:xfrm>
              <a:custGeom>
                <a:avLst/>
                <a:gdLst/>
                <a:ahLst/>
                <a:cxnLst/>
                <a:rect l="l" t="t" r="r" b="b"/>
                <a:pathLst>
                  <a:path w="76922" h="8174" extrusionOk="0">
                    <a:moveTo>
                      <a:pt x="23784" y="1"/>
                    </a:moveTo>
                    <a:lnTo>
                      <a:pt x="22416" y="1502"/>
                    </a:lnTo>
                    <a:lnTo>
                      <a:pt x="15345" y="1502"/>
                    </a:lnTo>
                    <a:lnTo>
                      <a:pt x="13143" y="3970"/>
                    </a:lnTo>
                    <a:lnTo>
                      <a:pt x="6271" y="3970"/>
                    </a:lnTo>
                    <a:lnTo>
                      <a:pt x="4337" y="6139"/>
                    </a:lnTo>
                    <a:lnTo>
                      <a:pt x="1835" y="6139"/>
                    </a:lnTo>
                    <a:lnTo>
                      <a:pt x="0" y="8174"/>
                    </a:lnTo>
                    <a:lnTo>
                      <a:pt x="76922" y="8174"/>
                    </a:lnTo>
                    <a:lnTo>
                      <a:pt x="72485" y="3970"/>
                    </a:lnTo>
                    <a:lnTo>
                      <a:pt x="69183" y="3970"/>
                    </a:lnTo>
                    <a:lnTo>
                      <a:pt x="67115" y="2069"/>
                    </a:lnTo>
                    <a:lnTo>
                      <a:pt x="58509" y="2069"/>
                    </a:lnTo>
                    <a:lnTo>
                      <a:pt x="5664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2" name="Google Shape;762;p45"/>
              <p:cNvSpPr/>
              <p:nvPr/>
            </p:nvSpPr>
            <p:spPr>
              <a:xfrm>
                <a:off x="3410579" y="3772960"/>
                <a:ext cx="955531" cy="70682"/>
              </a:xfrm>
              <a:custGeom>
                <a:avLst/>
                <a:gdLst/>
                <a:ahLst/>
                <a:cxnLst/>
                <a:rect l="l" t="t" r="r" b="b"/>
                <a:pathLst>
                  <a:path w="29322" h="2169" extrusionOk="0">
                    <a:moveTo>
                      <a:pt x="1935" y="0"/>
                    </a:moveTo>
                    <a:lnTo>
                      <a:pt x="1" y="2169"/>
                    </a:lnTo>
                    <a:lnTo>
                      <a:pt x="29322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3" name="Google Shape;763;p45"/>
              <p:cNvSpPr/>
              <p:nvPr/>
            </p:nvSpPr>
            <p:spPr>
              <a:xfrm>
                <a:off x="4945435" y="3772960"/>
                <a:ext cx="739182" cy="51130"/>
              </a:xfrm>
              <a:custGeom>
                <a:avLst/>
                <a:gdLst/>
                <a:ahLst/>
                <a:cxnLst/>
                <a:rect l="l" t="t" r="r" b="b"/>
                <a:pathLst>
                  <a:path w="22683" h="1569" extrusionOk="0">
                    <a:moveTo>
                      <a:pt x="21048" y="0"/>
                    </a:moveTo>
                    <a:lnTo>
                      <a:pt x="0" y="768"/>
                    </a:lnTo>
                    <a:lnTo>
                      <a:pt x="22683" y="1568"/>
                    </a:lnTo>
                    <a:lnTo>
                      <a:pt x="2104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64" name="Google Shape;764;p45"/>
            <p:cNvSpPr/>
            <p:nvPr/>
          </p:nvSpPr>
          <p:spPr>
            <a:xfrm>
              <a:off x="825" y="3909925"/>
              <a:ext cx="9144064" cy="2091863"/>
            </a:xfrm>
            <a:custGeom>
              <a:avLst/>
              <a:gdLst/>
              <a:ahLst/>
              <a:cxnLst/>
              <a:rect l="l" t="t" r="r" b="b"/>
              <a:pathLst>
                <a:path w="208483" h="100173" extrusionOk="0">
                  <a:moveTo>
                    <a:pt x="0" y="1"/>
                  </a:moveTo>
                  <a:lnTo>
                    <a:pt x="208482" y="1"/>
                  </a:lnTo>
                  <a:lnTo>
                    <a:pt x="208482" y="100172"/>
                  </a:lnTo>
                  <a:lnTo>
                    <a:pt x="0" y="100172"/>
                  </a:lnTo>
                  <a:close/>
                </a:path>
              </a:pathLst>
            </a:custGeom>
            <a:gradFill>
              <a:gsLst>
                <a:gs pos="0">
                  <a:srgbClr val="D0F3FF">
                    <a:alpha val="32549"/>
                  </a:srgbClr>
                </a:gs>
                <a:gs pos="50000">
                  <a:srgbClr val="FFFFFF">
                    <a:alpha val="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37DD7D3-84CB-2E49-3DB2-4571CB38FF32}"/>
              </a:ext>
            </a:extLst>
          </p:cNvPr>
          <p:cNvSpPr txBox="1"/>
          <p:nvPr/>
        </p:nvSpPr>
        <p:spPr>
          <a:xfrm>
            <a:off x="5077417" y="1448269"/>
            <a:ext cx="400809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1400">
                <a:solidFill>
                  <a:srgbClr val="263236"/>
                </a:solidFill>
                <a:latin typeface="+mn-lt"/>
              </a:rPr>
              <a:t>KNN - Dựa trên khoảng cách láng giềng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1400">
                <a:solidFill>
                  <a:srgbClr val="263236"/>
                </a:solidFill>
                <a:latin typeface="+mn-lt"/>
              </a:rPr>
              <a:t>NaiveBayes - Dựa vào xác suất Bayes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1400">
                <a:solidFill>
                  <a:srgbClr val="263236"/>
                </a:solidFill>
                <a:latin typeface="+mn-lt"/>
              </a:rPr>
              <a:t>AdaBoost -  Tăng cường mô hình yếu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1400">
                <a:solidFill>
                  <a:srgbClr val="263236"/>
                </a:solidFill>
                <a:latin typeface="+mn-lt"/>
              </a:rPr>
              <a:t>GradientBoosting - Boosting dần dần cải thiện sai số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>
          <a:extLst>
            <a:ext uri="{FF2B5EF4-FFF2-40B4-BE49-F238E27FC236}">
              <a16:creationId xmlns:a16="http://schemas.microsoft.com/office/drawing/2014/main" id="{4FE233C7-2EF1-E355-38A0-89B550F527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49">
            <a:extLst>
              <a:ext uri="{FF2B5EF4-FFF2-40B4-BE49-F238E27FC236}">
                <a16:creationId xmlns:a16="http://schemas.microsoft.com/office/drawing/2014/main" id="{C45D3362-BF1D-C708-66A0-07C5B65DCCCA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713225" y="307143"/>
            <a:ext cx="4888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vi-VN" sz="2800">
                <a:latin typeface="Aptos Light" panose="020B0004020202020204" pitchFamily="34" charset="0"/>
              </a:rPr>
              <a:t>Spot Check </a:t>
            </a:r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1D69BAF-8450-FE7B-6426-8AAB59F741E0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415415" y="2208743"/>
            <a:ext cx="1317900" cy="373200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88435CD6-FAB6-DF52-749C-44A2E9F101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5415" y="1068793"/>
            <a:ext cx="1317900" cy="3732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FBF2511-C1B4-7AF9-CFCF-9F5BFB29C1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15412" y="1479328"/>
            <a:ext cx="2272800" cy="463800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739C2435-625D-E3A2-B4E5-4363FDA422EF}"/>
              </a:ext>
            </a:extLst>
          </p:cNvPr>
          <p:cNvSpPr>
            <a:spLocks noGrp="1"/>
          </p:cNvSpPr>
          <p:nvPr>
            <p:ph type="subTitle" idx="3"/>
          </p:nvPr>
        </p:nvSpPr>
        <p:spPr>
          <a:xfrm>
            <a:off x="5415412" y="2619278"/>
            <a:ext cx="2272800" cy="463800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C5A69675-B254-B915-BF4F-762367353CA0}"/>
              </a:ext>
            </a:extLst>
          </p:cNvPr>
          <p:cNvSpPr>
            <a:spLocks noGrp="1"/>
          </p:cNvSpPr>
          <p:nvPr>
            <p:ph type="title" idx="4"/>
          </p:nvPr>
        </p:nvSpPr>
        <p:spPr>
          <a:xfrm>
            <a:off x="5415415" y="3348693"/>
            <a:ext cx="1317900" cy="373200"/>
          </a:xfrm>
        </p:spPr>
        <p:txBody>
          <a:bodyPr/>
          <a:lstStyle/>
          <a:p>
            <a:endParaRPr lang="en-US"/>
          </a:p>
        </p:txBody>
      </p:sp>
      <p:sp>
        <p:nvSpPr>
          <p:cNvPr id="13" name="Subtitle 12">
            <a:extLst>
              <a:ext uri="{FF2B5EF4-FFF2-40B4-BE49-F238E27FC236}">
                <a16:creationId xmlns:a16="http://schemas.microsoft.com/office/drawing/2014/main" id="{2672D0F7-C614-3117-7CF4-C7EFFFFB503F}"/>
              </a:ext>
            </a:extLst>
          </p:cNvPr>
          <p:cNvSpPr>
            <a:spLocks noGrp="1"/>
          </p:cNvSpPr>
          <p:nvPr>
            <p:ph type="subTitle" idx="5"/>
          </p:nvPr>
        </p:nvSpPr>
        <p:spPr>
          <a:xfrm>
            <a:off x="5415412" y="3759228"/>
            <a:ext cx="2272800" cy="463800"/>
          </a:xfrm>
        </p:spPr>
        <p:txBody>
          <a:bodyPr/>
          <a:lstStyle/>
          <a:p>
            <a:endParaRPr lang="en-US"/>
          </a:p>
        </p:txBody>
      </p:sp>
      <p:sp>
        <p:nvSpPr>
          <p:cNvPr id="15" name="Title 14">
            <a:extLst>
              <a:ext uri="{FF2B5EF4-FFF2-40B4-BE49-F238E27FC236}">
                <a16:creationId xmlns:a16="http://schemas.microsoft.com/office/drawing/2014/main" id="{DBE46618-3F03-1B3D-1159-B24C26EF5C26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 flipH="1">
            <a:off x="2410673" y="1068793"/>
            <a:ext cx="1317900" cy="373200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Subtitle 16">
            <a:extLst>
              <a:ext uri="{FF2B5EF4-FFF2-40B4-BE49-F238E27FC236}">
                <a16:creationId xmlns:a16="http://schemas.microsoft.com/office/drawing/2014/main" id="{7EA056AE-4115-5694-8F53-979B5919539D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 flipH="1">
            <a:off x="1455775" y="1479328"/>
            <a:ext cx="2272800" cy="463800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Title 18">
            <a:extLst>
              <a:ext uri="{FF2B5EF4-FFF2-40B4-BE49-F238E27FC236}">
                <a16:creationId xmlns:a16="http://schemas.microsoft.com/office/drawing/2014/main" id="{6A43F59A-9341-D62A-3CCF-DBB9E3BED6E0}"/>
              </a:ext>
            </a:extLst>
          </p:cNvPr>
          <p:cNvSpPr>
            <a:spLocks noGrp="1"/>
          </p:cNvSpPr>
          <p:nvPr>
            <p:ph type="title" idx="8"/>
          </p:nvPr>
        </p:nvSpPr>
        <p:spPr>
          <a:xfrm flipH="1">
            <a:off x="2410673" y="2208743"/>
            <a:ext cx="1317900" cy="373200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Subtitle 20">
            <a:extLst>
              <a:ext uri="{FF2B5EF4-FFF2-40B4-BE49-F238E27FC236}">
                <a16:creationId xmlns:a16="http://schemas.microsoft.com/office/drawing/2014/main" id="{123E4351-1B1B-D3A9-0633-F5BA9DD5169F}"/>
              </a:ext>
            </a:extLst>
          </p:cNvPr>
          <p:cNvSpPr>
            <a:spLocks noGrp="1"/>
          </p:cNvSpPr>
          <p:nvPr>
            <p:ph type="subTitle" idx="9"/>
          </p:nvPr>
        </p:nvSpPr>
        <p:spPr>
          <a:xfrm flipH="1">
            <a:off x="1455775" y="2619278"/>
            <a:ext cx="2272800" cy="463800"/>
          </a:xfrm>
        </p:spPr>
        <p:txBody>
          <a:bodyPr/>
          <a:lstStyle/>
          <a:p>
            <a:endParaRPr lang="en-US"/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8E755431-D802-A8A8-42C9-142F984E75B4}"/>
              </a:ext>
            </a:extLst>
          </p:cNvPr>
          <p:cNvSpPr>
            <a:spLocks noGrp="1"/>
          </p:cNvSpPr>
          <p:nvPr>
            <p:ph type="title" idx="13"/>
          </p:nvPr>
        </p:nvSpPr>
        <p:spPr>
          <a:xfrm flipH="1">
            <a:off x="2410673" y="3348693"/>
            <a:ext cx="1317900" cy="373200"/>
          </a:xfrm>
        </p:spPr>
        <p:txBody>
          <a:bodyPr/>
          <a:lstStyle/>
          <a:p>
            <a:endParaRPr lang="en-US"/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A246E02C-75A6-5AA8-B9D7-98CE6BEF1D83}"/>
              </a:ext>
            </a:extLst>
          </p:cNvPr>
          <p:cNvSpPr>
            <a:spLocks noGrp="1"/>
          </p:cNvSpPr>
          <p:nvPr>
            <p:ph type="subTitle" idx="14"/>
          </p:nvPr>
        </p:nvSpPr>
        <p:spPr>
          <a:xfrm flipH="1">
            <a:off x="1455775" y="3759228"/>
            <a:ext cx="2272800" cy="463800"/>
          </a:xfrm>
        </p:spPr>
        <p:txBody>
          <a:bodyPr/>
          <a:lstStyle/>
          <a:p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F9C5134-DF12-6832-2474-532C0B0697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2729" y="914583"/>
            <a:ext cx="6648452" cy="3873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3756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p49"/>
          <p:cNvSpPr txBox="1">
            <a:spLocks noGrp="1"/>
          </p:cNvSpPr>
          <p:nvPr>
            <p:ph type="title" idx="15"/>
          </p:nvPr>
        </p:nvSpPr>
        <p:spPr>
          <a:xfrm>
            <a:off x="713225" y="284839"/>
            <a:ext cx="48882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vi-VN" sz="2800">
                <a:latin typeface="Aptos Light" panose="020B0004020202020204" pitchFamily="34" charset="0"/>
              </a:rPr>
              <a:t>Spot Check </a:t>
            </a:r>
            <a:endParaRPr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D857AC3F-2DEA-F1B7-C72D-6C012211F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85200"/>
            <a:ext cx="9144000" cy="3082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D720F804-5E1C-1F69-88FE-E7E44A80A1F1}"/>
              </a:ext>
            </a:extLst>
          </p:cNvPr>
          <p:cNvSpPr txBox="1"/>
          <p:nvPr/>
        </p:nvSpPr>
        <p:spPr>
          <a:xfrm>
            <a:off x="275063" y="3988968"/>
            <a:ext cx="9218341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/>
              <a:t>Kết luận:</a:t>
            </a:r>
          </a:p>
          <a:p>
            <a:r>
              <a:rPr lang="vi-VN"/>
              <a:t>Gradient Boosting thể hiện khả năng dự đoán tốt nhất trên bộ dữ liệu Titanic.</a:t>
            </a:r>
          </a:p>
          <a:p>
            <a:r>
              <a:rPr lang="vi-VN"/>
              <a:t>Tuy nhiên, Random Forest cũng là một lựa chọn tốt khi ưu tiên tốc độ huấn luyện và tính dễ diễn giải hơn.</a:t>
            </a:r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7"/>
          <p:cNvSpPr txBox="1">
            <a:spLocks noGrp="1"/>
          </p:cNvSpPr>
          <p:nvPr>
            <p:ph type="title"/>
          </p:nvPr>
        </p:nvSpPr>
        <p:spPr>
          <a:xfrm>
            <a:off x="102741" y="286534"/>
            <a:ext cx="9270379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 sz="2800">
                <a:latin typeface="Aptos Light" panose="020B0004020202020204" pitchFamily="34" charset="0"/>
              </a:rPr>
              <a:t>— </a:t>
            </a:r>
            <a:r>
              <a:rPr lang="en-US" sz="2800">
                <a:latin typeface="Aptos Light" panose="020B0004020202020204" pitchFamily="34" charset="0"/>
              </a:rPr>
              <a:t>Cải thiện mô hình – Khi dữ liệu và trí tuệ cùng tiến hóa</a:t>
            </a:r>
            <a:r>
              <a:rPr lang="vi-VN" sz="2800">
                <a:latin typeface="Aptos Light" panose="020B0004020202020204" pitchFamily="34" charset="0"/>
              </a:rPr>
              <a:t> </a:t>
            </a:r>
            <a:r>
              <a:rPr lang="en" sz="2800">
                <a:latin typeface="Aptos Light" panose="020B0004020202020204" pitchFamily="34" charset="0"/>
              </a:rPr>
              <a:t>—</a:t>
            </a:r>
            <a:endParaRPr sz="2800">
              <a:latin typeface="Aptos Light" panose="020B00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CAC0038F-4C69-BB80-3A21-863AE21CC4CC}"/>
              </a:ext>
            </a:extLst>
          </p:cNvPr>
          <p:cNvSpPr txBox="1"/>
          <p:nvPr/>
        </p:nvSpPr>
        <p:spPr>
          <a:xfrm>
            <a:off x="550126" y="812844"/>
            <a:ext cx="859387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600">
                <a:latin typeface="+mn-lt"/>
              </a:rPr>
              <a:t>Các mô hình mạnh như Random Forest và Gradient Boosting được tinh chỉnh bằng </a:t>
            </a:r>
            <a:r>
              <a:rPr lang="vi-VN" sz="1600" b="1">
                <a:latin typeface="+mn-lt"/>
              </a:rPr>
              <a:t>Grid Search hoặc Random Search </a:t>
            </a:r>
            <a:r>
              <a:rPr lang="vi-VN" sz="1600">
                <a:latin typeface="+mn-lt"/>
              </a:rPr>
              <a:t>để tìm bộ siêu tham số tối ưu:</a:t>
            </a:r>
          </a:p>
          <a:p>
            <a:r>
              <a:rPr lang="vi-VN" sz="1600">
                <a:latin typeface="+mn-lt"/>
              </a:rPr>
              <a:t>- Số lượng cây (n_estimators)</a:t>
            </a:r>
          </a:p>
          <a:p>
            <a:r>
              <a:rPr lang="vi-VN" sz="1600">
                <a:latin typeface="+mn-lt"/>
              </a:rPr>
              <a:t>- Độ sâu tối đa (max_depth)</a:t>
            </a:r>
          </a:p>
          <a:p>
            <a:r>
              <a:rPr lang="vi-VN" sz="1600">
                <a:latin typeface="+mn-lt"/>
              </a:rPr>
              <a:t>- Tốc độ học (learning_rate)</a:t>
            </a:r>
          </a:p>
          <a:p>
            <a:r>
              <a:rPr lang="vi-VN" sz="1600">
                <a:latin typeface="+mn-lt"/>
              </a:rPr>
              <a:t>- Tỷ lệ mẫu (subsample), v.v.</a:t>
            </a:r>
            <a:endParaRPr lang="en-US" sz="1600">
              <a:latin typeface="+mn-l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">
          <a:extLst>
            <a:ext uri="{FF2B5EF4-FFF2-40B4-BE49-F238E27FC236}">
              <a16:creationId xmlns:a16="http://schemas.microsoft.com/office/drawing/2014/main" id="{98D11059-84D7-895E-DBF7-584598BEDF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7">
            <a:extLst>
              <a:ext uri="{FF2B5EF4-FFF2-40B4-BE49-F238E27FC236}">
                <a16:creationId xmlns:a16="http://schemas.microsoft.com/office/drawing/2014/main" id="{F939261D-3246-D781-781C-8FF57AF056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2741" y="286534"/>
            <a:ext cx="9270379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 sz="2800">
                <a:latin typeface="Aptos Light" panose="020B0004020202020204" pitchFamily="34" charset="0"/>
              </a:rPr>
              <a:t>— </a:t>
            </a:r>
            <a:r>
              <a:rPr lang="en-US" sz="2800">
                <a:latin typeface="Aptos Light" panose="020B0004020202020204" pitchFamily="34" charset="0"/>
              </a:rPr>
              <a:t>Cải thiện mô hình – Khi dữ liệu và trí tuệ cùng tiến hóa</a:t>
            </a:r>
            <a:r>
              <a:rPr lang="vi-VN" sz="2800">
                <a:latin typeface="Aptos Light" panose="020B0004020202020204" pitchFamily="34" charset="0"/>
              </a:rPr>
              <a:t> </a:t>
            </a:r>
            <a:r>
              <a:rPr lang="en" sz="2800">
                <a:latin typeface="Aptos Light" panose="020B0004020202020204" pitchFamily="34" charset="0"/>
              </a:rPr>
              <a:t>—</a:t>
            </a:r>
            <a:endParaRPr sz="2800">
              <a:latin typeface="Aptos Light" panose="020B0004020202020204" pitchFamily="34" charset="0"/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CD488262-6DC6-175B-1166-DE945F6C9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224" y="715234"/>
            <a:ext cx="8669552" cy="26465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51B8B0-F166-A118-B38D-72D1735B41DD}"/>
              </a:ext>
            </a:extLst>
          </p:cNvPr>
          <p:cNvSpPr txBox="1"/>
          <p:nvPr/>
        </p:nvSpPr>
        <p:spPr>
          <a:xfrm>
            <a:off x="334537" y="3370782"/>
            <a:ext cx="866955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/>
              <a:t>Sau khi tinh chỉnh, Random Forest đạt độ chính xác 83.56%, cao hơn so với mô hình mặc định (~80.34%).</a:t>
            </a:r>
          </a:p>
          <a:p>
            <a:r>
              <a:rPr lang="vi-VN"/>
              <a:t>Các tham số tối ưu gồm:</a:t>
            </a:r>
          </a:p>
          <a:p>
            <a:r>
              <a:rPr lang="vi-VN"/>
              <a:t>- max_depth = 6 → kiểm soát độ sâu, tránh ghi nhớ chi tiết dư thừa.</a:t>
            </a:r>
          </a:p>
          <a:p>
            <a:r>
              <a:rPr lang="vi-VN"/>
              <a:t>- min_samples_split = 10 → tăng khả năng khái quát khi chia nhánh.</a:t>
            </a:r>
          </a:p>
          <a:p>
            <a:r>
              <a:rPr lang="vi-VN"/>
              <a:t>- n_estimators = 200 → đảm bảo tính ổn định và độ chính xác.</a:t>
            </a:r>
          </a:p>
          <a:p>
            <a:r>
              <a:rPr lang="vi-VN" i="1">
                <a:solidFill>
                  <a:srgbClr val="C00000"/>
                </a:solidFill>
              </a:rPr>
              <a:t>→ </a:t>
            </a:r>
            <a:r>
              <a:rPr lang="vi-VN">
                <a:solidFill>
                  <a:srgbClr val="C00000"/>
                </a:solidFill>
              </a:rPr>
              <a:t>Kết quả chỉ ra rằng mô hình </a:t>
            </a:r>
            <a:r>
              <a:rPr lang="vi-VN" b="1">
                <a:solidFill>
                  <a:srgbClr val="C00000"/>
                </a:solidFill>
              </a:rPr>
              <a:t>nhận diện đúng các yếu tố quan trọng </a:t>
            </a:r>
            <a:r>
              <a:rPr lang="vi-VN">
                <a:solidFill>
                  <a:srgbClr val="C00000"/>
                </a:solidFill>
              </a:rPr>
              <a:t>ảnh hưởng đến khả năng sống sót như </a:t>
            </a:r>
            <a:r>
              <a:rPr lang="vi-VN" i="1">
                <a:solidFill>
                  <a:srgbClr val="C00000"/>
                </a:solidFill>
              </a:rPr>
              <a:t>giới tính, hạng vé, và độ tuổi.</a:t>
            </a:r>
            <a:endParaRPr lang="en-US" i="1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926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6"/>
          <p:cNvSpPr txBox="1">
            <a:spLocks noGrp="1"/>
          </p:cNvSpPr>
          <p:nvPr>
            <p:ph type="title"/>
          </p:nvPr>
        </p:nvSpPr>
        <p:spPr>
          <a:xfrm>
            <a:off x="713225" y="411009"/>
            <a:ext cx="7332517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>
                <a:latin typeface="Aptos Light" panose="020B0004020202020204" pitchFamily="34" charset="0"/>
              </a:rPr>
              <a:t>— </a:t>
            </a:r>
            <a:r>
              <a:rPr lang="en-US">
                <a:latin typeface="Aptos Light" panose="020B0004020202020204" pitchFamily="34" charset="0"/>
              </a:rPr>
              <a:t>Tổ hợp mô hình (Ensemble Learning)</a:t>
            </a:r>
            <a:r>
              <a:rPr lang="vi-VN">
                <a:latin typeface="Aptos Light" panose="020B0004020202020204" pitchFamily="34" charset="0"/>
              </a:rPr>
              <a:t>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grpSp>
        <p:nvGrpSpPr>
          <p:cNvPr id="771" name="Google Shape;771;p46"/>
          <p:cNvGrpSpPr/>
          <p:nvPr/>
        </p:nvGrpSpPr>
        <p:grpSpPr>
          <a:xfrm>
            <a:off x="3511996" y="3741112"/>
            <a:ext cx="7454008" cy="1673314"/>
            <a:chOff x="-2297475" y="537601"/>
            <a:chExt cx="20229934" cy="4665685"/>
          </a:xfrm>
        </p:grpSpPr>
        <p:grpSp>
          <p:nvGrpSpPr>
            <p:cNvPr id="772" name="Google Shape;772;p46"/>
            <p:cNvGrpSpPr/>
            <p:nvPr/>
          </p:nvGrpSpPr>
          <p:grpSpPr>
            <a:xfrm>
              <a:off x="4752928" y="537601"/>
              <a:ext cx="13179530" cy="4066404"/>
              <a:chOff x="4412659" y="539583"/>
              <a:chExt cx="13108743" cy="4044564"/>
            </a:xfrm>
          </p:grpSpPr>
          <p:sp>
            <p:nvSpPr>
              <p:cNvPr id="773" name="Google Shape;773;p46"/>
              <p:cNvSpPr/>
              <p:nvPr/>
            </p:nvSpPr>
            <p:spPr>
              <a:xfrm>
                <a:off x="7654250" y="905375"/>
                <a:ext cx="1218325" cy="892575"/>
              </a:xfrm>
              <a:custGeom>
                <a:avLst/>
                <a:gdLst/>
                <a:ahLst/>
                <a:cxnLst/>
                <a:rect l="l" t="t" r="r" b="b"/>
                <a:pathLst>
                  <a:path w="48733" h="35703" extrusionOk="0">
                    <a:moveTo>
                      <a:pt x="47209" y="10702"/>
                    </a:moveTo>
                    <a:cubicBezTo>
                      <a:pt x="48732" y="6134"/>
                      <a:pt x="43402" y="2327"/>
                      <a:pt x="39553" y="5245"/>
                    </a:cubicBezTo>
                    <a:cubicBezTo>
                      <a:pt x="36084" y="0"/>
                      <a:pt x="28089" y="973"/>
                      <a:pt x="26016" y="6938"/>
                    </a:cubicBezTo>
                    <a:cubicBezTo>
                      <a:pt x="18782" y="42"/>
                      <a:pt x="6980" y="6388"/>
                      <a:pt x="8672" y="16202"/>
                    </a:cubicBezTo>
                    <a:cubicBezTo>
                      <a:pt x="2538" y="18021"/>
                      <a:pt x="0" y="25339"/>
                      <a:pt x="3723" y="30500"/>
                    </a:cubicBezTo>
                    <a:cubicBezTo>
                      <a:pt x="7445" y="35703"/>
                      <a:pt x="15187" y="35703"/>
                      <a:pt x="18867" y="30457"/>
                    </a:cubicBezTo>
                    <a:cubicBezTo>
                      <a:pt x="21321" y="33334"/>
                      <a:pt x="25424" y="34138"/>
                      <a:pt x="28808" y="32403"/>
                    </a:cubicBezTo>
                    <a:cubicBezTo>
                      <a:pt x="32150" y="30669"/>
                      <a:pt x="33884" y="26862"/>
                      <a:pt x="32996" y="23181"/>
                    </a:cubicBezTo>
                    <a:cubicBezTo>
                      <a:pt x="38537" y="24747"/>
                      <a:pt x="43529" y="19417"/>
                      <a:pt x="41583" y="14002"/>
                    </a:cubicBezTo>
                    <a:cubicBezTo>
                      <a:pt x="44037" y="14467"/>
                      <a:pt x="46406" y="13071"/>
                      <a:pt x="47209" y="1070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6"/>
              <p:cNvSpPr/>
              <p:nvPr/>
            </p:nvSpPr>
            <p:spPr>
              <a:xfrm>
                <a:off x="5886825" y="590675"/>
                <a:ext cx="9264925" cy="360350"/>
              </a:xfrm>
              <a:custGeom>
                <a:avLst/>
                <a:gdLst/>
                <a:ahLst/>
                <a:cxnLst/>
                <a:rect l="l" t="t" r="r" b="b"/>
                <a:pathLst>
                  <a:path w="370597" h="14414" extrusionOk="0">
                    <a:moveTo>
                      <a:pt x="0" y="265"/>
                    </a:moveTo>
                    <a:cubicBezTo>
                      <a:pt x="35139" y="2623"/>
                      <a:pt x="149066" y="14458"/>
                      <a:pt x="210832" y="14414"/>
                    </a:cubicBezTo>
                    <a:cubicBezTo>
                      <a:pt x="272598" y="14370"/>
                      <a:pt x="343970" y="2402"/>
                      <a:pt x="370597" y="0"/>
                    </a:cubicBezTo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cxnSp>
            <p:nvCxnSpPr>
              <p:cNvPr id="775" name="Google Shape;775;p46"/>
              <p:cNvCxnSpPr/>
              <p:nvPr/>
            </p:nvCxnSpPr>
            <p:spPr>
              <a:xfrm rot="10800000" flipH="1">
                <a:off x="4981780" y="577525"/>
                <a:ext cx="905100" cy="233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6" name="Google Shape;776;p46"/>
              <p:cNvCxnSpPr/>
              <p:nvPr/>
            </p:nvCxnSpPr>
            <p:spPr>
              <a:xfrm rot="10800000" flipH="1">
                <a:off x="5545827" y="590702"/>
                <a:ext cx="341100" cy="231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7" name="Google Shape;777;p46"/>
              <p:cNvCxnSpPr/>
              <p:nvPr/>
            </p:nvCxnSpPr>
            <p:spPr>
              <a:xfrm rot="10800000">
                <a:off x="5872175" y="539583"/>
                <a:ext cx="734918" cy="24077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78" name="Google Shape;778;p46"/>
              <p:cNvCxnSpPr/>
              <p:nvPr/>
            </p:nvCxnSpPr>
            <p:spPr>
              <a:xfrm rot="10800000">
                <a:off x="15171671" y="597325"/>
                <a:ext cx="1685700" cy="2314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9" name="Google Shape;779;p46"/>
              <p:cNvCxnSpPr/>
              <p:nvPr/>
            </p:nvCxnSpPr>
            <p:spPr>
              <a:xfrm rot="10800000">
                <a:off x="15158424" y="603902"/>
                <a:ext cx="1134900" cy="23064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" name="Google Shape;780;p46"/>
              <p:cNvCxnSpPr/>
              <p:nvPr/>
            </p:nvCxnSpPr>
            <p:spPr>
              <a:xfrm rot="10800000">
                <a:off x="15136133" y="539583"/>
                <a:ext cx="734918" cy="24077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grpSp>
            <p:nvGrpSpPr>
              <p:cNvPr id="781" name="Google Shape;781;p46"/>
              <p:cNvGrpSpPr/>
              <p:nvPr/>
            </p:nvGrpSpPr>
            <p:grpSpPr>
              <a:xfrm>
                <a:off x="4412659" y="2906073"/>
                <a:ext cx="13108743" cy="1678074"/>
                <a:chOff x="799450" y="3882200"/>
                <a:chExt cx="1937100" cy="247972"/>
              </a:xfrm>
            </p:grpSpPr>
            <p:grpSp>
              <p:nvGrpSpPr>
                <p:cNvPr id="782" name="Google Shape;782;p46"/>
                <p:cNvGrpSpPr/>
                <p:nvPr/>
              </p:nvGrpSpPr>
              <p:grpSpPr>
                <a:xfrm>
                  <a:off x="799450" y="3932909"/>
                  <a:ext cx="1937100" cy="197263"/>
                  <a:chOff x="799450" y="3983858"/>
                  <a:chExt cx="1937100" cy="146392"/>
                </a:xfrm>
              </p:grpSpPr>
              <p:sp>
                <p:nvSpPr>
                  <p:cNvPr id="783" name="Google Shape;783;p46"/>
                  <p:cNvSpPr/>
                  <p:nvPr/>
                </p:nvSpPr>
                <p:spPr>
                  <a:xfrm rot="10800000">
                    <a:off x="814925" y="4056750"/>
                    <a:ext cx="1907400" cy="73500"/>
                  </a:xfrm>
                  <a:prstGeom prst="trapezoid">
                    <a:avLst>
                      <a:gd name="adj" fmla="val 15343"/>
                    </a:avLst>
                  </a:pr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" name="Google Shape;784;p46"/>
                  <p:cNvSpPr/>
                  <p:nvPr/>
                </p:nvSpPr>
                <p:spPr>
                  <a:xfrm rot="10800000">
                    <a:off x="799450" y="3983858"/>
                    <a:ext cx="1937100" cy="73500"/>
                  </a:xfrm>
                  <a:prstGeom prst="trapezoid">
                    <a:avLst>
                      <a:gd name="adj" fmla="val 15343"/>
                    </a:avLst>
                  </a:pr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85" name="Google Shape;785;p46"/>
                <p:cNvGrpSpPr/>
                <p:nvPr/>
              </p:nvGrpSpPr>
              <p:grpSpPr>
                <a:xfrm>
                  <a:off x="839650" y="3882200"/>
                  <a:ext cx="1842600" cy="50700"/>
                  <a:chOff x="839650" y="3882200"/>
                  <a:chExt cx="1842600" cy="50700"/>
                </a:xfrm>
              </p:grpSpPr>
              <p:sp>
                <p:nvSpPr>
                  <p:cNvPr id="786" name="Google Shape;786;p46"/>
                  <p:cNvSpPr/>
                  <p:nvPr/>
                </p:nvSpPr>
                <p:spPr>
                  <a:xfrm>
                    <a:off x="839650" y="3882200"/>
                    <a:ext cx="1842600" cy="507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7" name="Google Shape;787;p46"/>
                  <p:cNvGrpSpPr/>
                  <p:nvPr/>
                </p:nvGrpSpPr>
                <p:grpSpPr>
                  <a:xfrm>
                    <a:off x="869023" y="3894092"/>
                    <a:ext cx="1783854" cy="26904"/>
                    <a:chOff x="869023" y="3894092"/>
                    <a:chExt cx="1783854" cy="26904"/>
                  </a:xfrm>
                </p:grpSpPr>
                <p:sp>
                  <p:nvSpPr>
                    <p:cNvPr id="788" name="Google Shape;788;p46"/>
                    <p:cNvSpPr/>
                    <p:nvPr/>
                  </p:nvSpPr>
                  <p:spPr>
                    <a:xfrm>
                      <a:off x="8690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9" name="Google Shape;789;p46"/>
                    <p:cNvSpPr/>
                    <p:nvPr/>
                  </p:nvSpPr>
                  <p:spPr>
                    <a:xfrm>
                      <a:off x="9365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0" name="Google Shape;790;p46"/>
                    <p:cNvSpPr/>
                    <p:nvPr/>
                  </p:nvSpPr>
                  <p:spPr>
                    <a:xfrm>
                      <a:off x="10041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1" name="Google Shape;791;p46"/>
                    <p:cNvSpPr/>
                    <p:nvPr/>
                  </p:nvSpPr>
                  <p:spPr>
                    <a:xfrm>
                      <a:off x="10717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2" name="Google Shape;792;p46"/>
                    <p:cNvSpPr/>
                    <p:nvPr/>
                  </p:nvSpPr>
                  <p:spPr>
                    <a:xfrm>
                      <a:off x="11393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3" name="Google Shape;793;p46"/>
                    <p:cNvSpPr/>
                    <p:nvPr/>
                  </p:nvSpPr>
                  <p:spPr>
                    <a:xfrm>
                      <a:off x="12068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4" name="Google Shape;794;p46"/>
                    <p:cNvSpPr/>
                    <p:nvPr/>
                  </p:nvSpPr>
                  <p:spPr>
                    <a:xfrm>
                      <a:off x="12744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5" name="Google Shape;795;p46"/>
                    <p:cNvSpPr/>
                    <p:nvPr/>
                  </p:nvSpPr>
                  <p:spPr>
                    <a:xfrm>
                      <a:off x="13420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6" name="Google Shape;796;p46"/>
                    <p:cNvSpPr/>
                    <p:nvPr/>
                  </p:nvSpPr>
                  <p:spPr>
                    <a:xfrm>
                      <a:off x="14096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7" name="Google Shape;797;p46"/>
                    <p:cNvSpPr/>
                    <p:nvPr/>
                  </p:nvSpPr>
                  <p:spPr>
                    <a:xfrm>
                      <a:off x="14771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8" name="Google Shape;798;p46"/>
                    <p:cNvSpPr/>
                    <p:nvPr/>
                  </p:nvSpPr>
                  <p:spPr>
                    <a:xfrm>
                      <a:off x="15447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9" name="Google Shape;799;p46"/>
                    <p:cNvSpPr/>
                    <p:nvPr/>
                  </p:nvSpPr>
                  <p:spPr>
                    <a:xfrm>
                      <a:off x="16123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0" name="Google Shape;800;p46"/>
                    <p:cNvSpPr/>
                    <p:nvPr/>
                  </p:nvSpPr>
                  <p:spPr>
                    <a:xfrm>
                      <a:off x="16799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1" name="Google Shape;801;p46"/>
                    <p:cNvSpPr/>
                    <p:nvPr/>
                  </p:nvSpPr>
                  <p:spPr>
                    <a:xfrm>
                      <a:off x="17474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2" name="Google Shape;802;p46"/>
                    <p:cNvSpPr/>
                    <p:nvPr/>
                  </p:nvSpPr>
                  <p:spPr>
                    <a:xfrm>
                      <a:off x="18150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3" name="Google Shape;803;p46"/>
                    <p:cNvSpPr/>
                    <p:nvPr/>
                  </p:nvSpPr>
                  <p:spPr>
                    <a:xfrm>
                      <a:off x="18826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4" name="Google Shape;804;p46"/>
                    <p:cNvSpPr/>
                    <p:nvPr/>
                  </p:nvSpPr>
                  <p:spPr>
                    <a:xfrm>
                      <a:off x="19502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5" name="Google Shape;805;p46"/>
                    <p:cNvSpPr/>
                    <p:nvPr/>
                  </p:nvSpPr>
                  <p:spPr>
                    <a:xfrm>
                      <a:off x="20177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6" name="Google Shape;806;p46"/>
                    <p:cNvSpPr/>
                    <p:nvPr/>
                  </p:nvSpPr>
                  <p:spPr>
                    <a:xfrm>
                      <a:off x="20853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7" name="Google Shape;807;p46"/>
                    <p:cNvSpPr/>
                    <p:nvPr/>
                  </p:nvSpPr>
                  <p:spPr>
                    <a:xfrm>
                      <a:off x="21529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8" name="Google Shape;808;p46"/>
                    <p:cNvSpPr/>
                    <p:nvPr/>
                  </p:nvSpPr>
                  <p:spPr>
                    <a:xfrm>
                      <a:off x="22205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9" name="Google Shape;809;p46"/>
                    <p:cNvSpPr/>
                    <p:nvPr/>
                  </p:nvSpPr>
                  <p:spPr>
                    <a:xfrm>
                      <a:off x="22880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0" name="Google Shape;810;p46"/>
                    <p:cNvSpPr/>
                    <p:nvPr/>
                  </p:nvSpPr>
                  <p:spPr>
                    <a:xfrm>
                      <a:off x="23556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" name="Google Shape;811;p46"/>
                    <p:cNvSpPr/>
                    <p:nvPr/>
                  </p:nvSpPr>
                  <p:spPr>
                    <a:xfrm>
                      <a:off x="24232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" name="Google Shape;812;p46"/>
                    <p:cNvSpPr/>
                    <p:nvPr/>
                  </p:nvSpPr>
                  <p:spPr>
                    <a:xfrm>
                      <a:off x="24908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" name="Google Shape;813;p46"/>
                    <p:cNvSpPr/>
                    <p:nvPr/>
                  </p:nvSpPr>
                  <p:spPr>
                    <a:xfrm>
                      <a:off x="25583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" name="Google Shape;814;p46"/>
                    <p:cNvSpPr/>
                    <p:nvPr/>
                  </p:nvSpPr>
                  <p:spPr>
                    <a:xfrm>
                      <a:off x="26259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815" name="Google Shape;815;p46"/>
              <p:cNvGrpSpPr/>
              <p:nvPr/>
            </p:nvGrpSpPr>
            <p:grpSpPr>
              <a:xfrm>
                <a:off x="7671090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16" name="Google Shape;816;p46"/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817;p46"/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" name="Google Shape;818;p46"/>
              <p:cNvGrpSpPr/>
              <p:nvPr/>
            </p:nvGrpSpPr>
            <p:grpSpPr>
              <a:xfrm>
                <a:off x="9832002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19" name="Google Shape;819;p46"/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46"/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" name="Google Shape;821;p46"/>
              <p:cNvGrpSpPr/>
              <p:nvPr/>
            </p:nvGrpSpPr>
            <p:grpSpPr>
              <a:xfrm>
                <a:off x="11459514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22" name="Google Shape;822;p46"/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823;p46"/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" name="Google Shape;824;p46"/>
              <p:cNvGrpSpPr/>
              <p:nvPr/>
            </p:nvGrpSpPr>
            <p:grpSpPr>
              <a:xfrm>
                <a:off x="13087025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25" name="Google Shape;825;p46"/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826;p46"/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27" name="Google Shape;827;p46"/>
            <p:cNvSpPr/>
            <p:nvPr/>
          </p:nvSpPr>
          <p:spPr>
            <a:xfrm>
              <a:off x="-2297475" y="3899525"/>
              <a:ext cx="11441465" cy="1303761"/>
            </a:xfrm>
            <a:custGeom>
              <a:avLst/>
              <a:gdLst/>
              <a:ahLst/>
              <a:cxnLst/>
              <a:rect l="l" t="t" r="r" b="b"/>
              <a:pathLst>
                <a:path w="152436" h="17369" extrusionOk="0">
                  <a:moveTo>
                    <a:pt x="50508" y="1"/>
                  </a:moveTo>
                  <a:cubicBezTo>
                    <a:pt x="47549" y="1"/>
                    <a:pt x="44430" y="1151"/>
                    <a:pt x="41585" y="2247"/>
                  </a:cubicBezTo>
                  <a:cubicBezTo>
                    <a:pt x="28122" y="7515"/>
                    <a:pt x="14195" y="11490"/>
                    <a:pt x="0" y="14100"/>
                  </a:cubicBezTo>
                  <a:lnTo>
                    <a:pt x="0" y="17368"/>
                  </a:lnTo>
                  <a:lnTo>
                    <a:pt x="152436" y="17368"/>
                  </a:lnTo>
                  <a:lnTo>
                    <a:pt x="152436" y="9027"/>
                  </a:lnTo>
                  <a:cubicBezTo>
                    <a:pt x="151776" y="9188"/>
                    <a:pt x="151222" y="9272"/>
                    <a:pt x="150669" y="9272"/>
                  </a:cubicBezTo>
                  <a:cubicBezTo>
                    <a:pt x="149629" y="9272"/>
                    <a:pt x="148596" y="8973"/>
                    <a:pt x="146875" y="8320"/>
                  </a:cubicBezTo>
                  <a:cubicBezTo>
                    <a:pt x="144880" y="7555"/>
                    <a:pt x="142781" y="7169"/>
                    <a:pt x="140682" y="7169"/>
                  </a:cubicBezTo>
                  <a:cubicBezTo>
                    <a:pt x="138829" y="7169"/>
                    <a:pt x="136976" y="7470"/>
                    <a:pt x="135192" y="8076"/>
                  </a:cubicBezTo>
                  <a:cubicBezTo>
                    <a:pt x="134111" y="8429"/>
                    <a:pt x="133029" y="8922"/>
                    <a:pt x="131911" y="8922"/>
                  </a:cubicBezTo>
                  <a:cubicBezTo>
                    <a:pt x="131794" y="8922"/>
                    <a:pt x="131676" y="8916"/>
                    <a:pt x="131558" y="8905"/>
                  </a:cubicBezTo>
                  <a:cubicBezTo>
                    <a:pt x="129729" y="8759"/>
                    <a:pt x="128339" y="7246"/>
                    <a:pt x="126851" y="6124"/>
                  </a:cubicBezTo>
                  <a:cubicBezTo>
                    <a:pt x="124679" y="4538"/>
                    <a:pt x="122078" y="3720"/>
                    <a:pt x="119455" y="3720"/>
                  </a:cubicBezTo>
                  <a:cubicBezTo>
                    <a:pt x="117926" y="3720"/>
                    <a:pt x="116389" y="3998"/>
                    <a:pt x="114925" y="4564"/>
                  </a:cubicBezTo>
                  <a:cubicBezTo>
                    <a:pt x="112013" y="5723"/>
                    <a:pt x="109377" y="8009"/>
                    <a:pt x="106281" y="8009"/>
                  </a:cubicBezTo>
                  <a:cubicBezTo>
                    <a:pt x="106187" y="8009"/>
                    <a:pt x="106093" y="8007"/>
                    <a:pt x="105998" y="8002"/>
                  </a:cubicBezTo>
                  <a:cubicBezTo>
                    <a:pt x="104364" y="7929"/>
                    <a:pt x="102852" y="7198"/>
                    <a:pt x="101266" y="6807"/>
                  </a:cubicBezTo>
                  <a:cubicBezTo>
                    <a:pt x="100266" y="6570"/>
                    <a:pt x="99258" y="6476"/>
                    <a:pt x="98245" y="6476"/>
                  </a:cubicBezTo>
                  <a:cubicBezTo>
                    <a:pt x="94450" y="6476"/>
                    <a:pt x="90583" y="7793"/>
                    <a:pt x="86738" y="7793"/>
                  </a:cubicBezTo>
                  <a:cubicBezTo>
                    <a:pt x="86133" y="7793"/>
                    <a:pt x="85529" y="7761"/>
                    <a:pt x="84925" y="7685"/>
                  </a:cubicBezTo>
                  <a:cubicBezTo>
                    <a:pt x="80087" y="7078"/>
                    <a:pt x="75719" y="3715"/>
                    <a:pt x="70877" y="3715"/>
                  </a:cubicBezTo>
                  <a:cubicBezTo>
                    <a:pt x="70666" y="3715"/>
                    <a:pt x="70455" y="3721"/>
                    <a:pt x="70243" y="3734"/>
                  </a:cubicBezTo>
                  <a:cubicBezTo>
                    <a:pt x="67616" y="3887"/>
                    <a:pt x="65005" y="5063"/>
                    <a:pt x="62478" y="5063"/>
                  </a:cubicBezTo>
                  <a:cubicBezTo>
                    <a:pt x="61766" y="5063"/>
                    <a:pt x="61061" y="4970"/>
                    <a:pt x="60365" y="4734"/>
                  </a:cubicBezTo>
                  <a:cubicBezTo>
                    <a:pt x="58194" y="4003"/>
                    <a:pt x="56706" y="2051"/>
                    <a:pt x="54706" y="978"/>
                  </a:cubicBezTo>
                  <a:cubicBezTo>
                    <a:pt x="53380" y="279"/>
                    <a:pt x="51963" y="1"/>
                    <a:pt x="50508" y="1"/>
                  </a:cubicBezTo>
                  <a:close/>
                </a:path>
              </a:pathLst>
            </a:custGeom>
            <a:gradFill>
              <a:gsLst>
                <a:gs pos="0">
                  <a:srgbClr val="D0F3FF">
                    <a:alpha val="7176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55A8E9EF-28A2-F719-E6CB-4B77ECEE1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819" y="1535558"/>
            <a:ext cx="4236214" cy="25010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178CE7-DECA-2855-8736-C7C7B2EF0E16}"/>
              </a:ext>
            </a:extLst>
          </p:cNvPr>
          <p:cNvSpPr txBox="1"/>
          <p:nvPr/>
        </p:nvSpPr>
        <p:spPr>
          <a:xfrm>
            <a:off x="4949566" y="1094219"/>
            <a:ext cx="3685771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vi-VN"/>
              <a:t>Kết quả </a:t>
            </a:r>
            <a:r>
              <a:rPr lang="vi-VN" b="1"/>
              <a:t>≈ 0.80</a:t>
            </a:r>
            <a:r>
              <a:rPr lang="vi-VN"/>
              <a:t> cho thấy </a:t>
            </a:r>
            <a:r>
              <a:rPr lang="vi-VN" b="1"/>
              <a:t>kết hợp nhiều mô hình mang lại sự ổn định.</a:t>
            </a:r>
          </a:p>
          <a:p>
            <a:pPr>
              <a:buNone/>
            </a:pPr>
            <a:br>
              <a:rPr lang="vi-VN"/>
            </a:br>
            <a:r>
              <a:rPr lang="vi-VN"/>
              <a:t>Voting Classifier dung hòa sức mạnh: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/>
              <a:t> Logistic Regression</a:t>
            </a:r>
            <a:r>
              <a:rPr lang="vi-VN"/>
              <a:t>: hiểu quan hệ tuyến tính,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/>
              <a:t> Random Forest</a:t>
            </a:r>
            <a:r>
              <a:rPr lang="vi-VN"/>
              <a:t>: xử lý phi tuyến và dữ liệu nhiễu,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vi-VN" b="1"/>
              <a:t> KNN</a:t>
            </a:r>
            <a:r>
              <a:rPr lang="vi-VN"/>
              <a:t>: nhận biết nhóm dữ liệu tương tự.</a:t>
            </a:r>
          </a:p>
          <a:p>
            <a:pPr>
              <a:buFont typeface="Arial" panose="020B0604020202020204" pitchFamily="34" charset="0"/>
              <a:buChar char="•"/>
            </a:pPr>
            <a:endParaRPr lang="vi-VN"/>
          </a:p>
          <a:p>
            <a:pPr>
              <a:buNone/>
            </a:pPr>
            <a:r>
              <a:rPr lang="vi-VN">
                <a:solidFill>
                  <a:srgbClr val="C00000"/>
                </a:solidFill>
              </a:rPr>
              <a:t>Voting Classifier thể hiện </a:t>
            </a:r>
            <a:r>
              <a:rPr lang="vi-VN" b="1">
                <a:solidFill>
                  <a:srgbClr val="C00000"/>
                </a:solidFill>
              </a:rPr>
              <a:t>tư duy “tập thể thông minh”</a:t>
            </a:r>
            <a:r>
              <a:rPr lang="vi-VN">
                <a:solidFill>
                  <a:srgbClr val="C00000"/>
                </a:solidFill>
              </a:rPr>
              <a:t> – ưu tiên tính ổn định và khả năng tổng quát.</a:t>
            </a:r>
          </a:p>
        </p:txBody>
      </p:sp>
      <p:sp>
        <p:nvSpPr>
          <p:cNvPr id="8" name="Title 9">
            <a:extLst>
              <a:ext uri="{FF2B5EF4-FFF2-40B4-BE49-F238E27FC236}">
                <a16:creationId xmlns:a16="http://schemas.microsoft.com/office/drawing/2014/main" id="{6A5062F8-A511-8067-60E2-A73A26D19F45}"/>
              </a:ext>
            </a:extLst>
          </p:cNvPr>
          <p:cNvSpPr txBox="1">
            <a:spLocks/>
          </p:cNvSpPr>
          <p:nvPr/>
        </p:nvSpPr>
        <p:spPr>
          <a:xfrm>
            <a:off x="329004" y="1147138"/>
            <a:ext cx="5606848" cy="428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b="1">
                <a:solidFill>
                  <a:schemeClr val="accent3">
                    <a:lumMod val="75000"/>
                  </a:schemeClr>
                </a:solidFill>
                <a:latin typeface="+mn-lt"/>
              </a:rPr>
              <a:t>Voting Classifier</a:t>
            </a:r>
            <a:endParaRPr lang="en-US" sz="2000" b="1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1"/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54633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>
                <a:latin typeface="Adobe Caslon Pro" panose="0205050205050A020403" pitchFamily="18" charset="0"/>
              </a:rPr>
              <a:t>— </a:t>
            </a:r>
            <a:r>
              <a:rPr lang="en-US">
                <a:latin typeface="Aptos Light" panose="020B0004020202020204" pitchFamily="34" charset="0"/>
              </a:rPr>
              <a:t>Bối cảnh câu chuyện</a:t>
            </a:r>
            <a:r>
              <a:rPr lang="vi-VN"/>
              <a:t> </a:t>
            </a:r>
            <a:r>
              <a:rPr lang="en">
                <a:latin typeface="Adobe Caslon Pro" panose="0205050205050A020403" pitchFamily="18" charset="0"/>
              </a:rPr>
              <a:t>—</a:t>
            </a:r>
            <a:endParaRPr>
              <a:latin typeface="Adobe Caslon Pro" panose="0205050205050A020403" pitchFamily="18" charset="0"/>
            </a:endParaRPr>
          </a:p>
        </p:txBody>
      </p:sp>
      <p:sp>
        <p:nvSpPr>
          <p:cNvPr id="668" name="Google Shape;668;p41"/>
          <p:cNvSpPr txBox="1">
            <a:spLocks noGrp="1"/>
          </p:cNvSpPr>
          <p:nvPr>
            <p:ph type="body" idx="1"/>
          </p:nvPr>
        </p:nvSpPr>
        <p:spPr>
          <a:xfrm>
            <a:off x="482767" y="966300"/>
            <a:ext cx="8371302" cy="18799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2000">
                <a:latin typeface="+mn-lt"/>
              </a:rPr>
              <a:t>Đêm định mệnh 15/4/1912: RMS Titanic đã đâm vào tảng băng và chìm.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2000">
                <a:latin typeface="+mn-lt"/>
              </a:rPr>
              <a:t>Hơn 1500 người thiệt mạng trong tổng số 2224 người.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2000">
                <a:latin typeface="+mn-lt"/>
              </a:rPr>
              <a:t>Câu hỏi đặt ra : </a:t>
            </a:r>
            <a:r>
              <a:rPr lang="vi-VN" sz="2000" b="1">
                <a:latin typeface="+mn-lt"/>
              </a:rPr>
              <a:t>“Những yếu tố nào quyết định cơ hội sống sót của hành khách?”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2000">
                <a:latin typeface="+mn-lt"/>
              </a:rPr>
              <a:t>Mục tiêu: Dùng khai phá dữ liệu và học máy để tìm câu trả lời.</a:t>
            </a: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000">
              <a:latin typeface="+mn-lt"/>
            </a:endParaRPr>
          </a:p>
        </p:txBody>
      </p:sp>
      <p:sp>
        <p:nvSpPr>
          <p:cNvPr id="3" name="Star: 4 Points 2">
            <a:extLst>
              <a:ext uri="{FF2B5EF4-FFF2-40B4-BE49-F238E27FC236}">
                <a16:creationId xmlns:a16="http://schemas.microsoft.com/office/drawing/2014/main" id="{A0F1760A-A08E-9E1D-69DE-B9097D8539C2}"/>
              </a:ext>
            </a:extLst>
          </p:cNvPr>
          <p:cNvSpPr/>
          <p:nvPr/>
        </p:nvSpPr>
        <p:spPr>
          <a:xfrm>
            <a:off x="386533" y="1138725"/>
            <a:ext cx="96234" cy="112427"/>
          </a:xfrm>
          <a:prstGeom prst="star4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Star: 4 Points 3">
            <a:extLst>
              <a:ext uri="{FF2B5EF4-FFF2-40B4-BE49-F238E27FC236}">
                <a16:creationId xmlns:a16="http://schemas.microsoft.com/office/drawing/2014/main" id="{76B8110F-549B-539C-D26C-6F3D84725FBD}"/>
              </a:ext>
            </a:extLst>
          </p:cNvPr>
          <p:cNvSpPr/>
          <p:nvPr/>
        </p:nvSpPr>
        <p:spPr>
          <a:xfrm>
            <a:off x="386533" y="1438569"/>
            <a:ext cx="96234" cy="112427"/>
          </a:xfrm>
          <a:prstGeom prst="star4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Star: 4 Points 5">
            <a:extLst>
              <a:ext uri="{FF2B5EF4-FFF2-40B4-BE49-F238E27FC236}">
                <a16:creationId xmlns:a16="http://schemas.microsoft.com/office/drawing/2014/main" id="{48699B35-D301-6150-9333-5D6C12C4A541}"/>
              </a:ext>
            </a:extLst>
          </p:cNvPr>
          <p:cNvSpPr/>
          <p:nvPr/>
        </p:nvSpPr>
        <p:spPr>
          <a:xfrm>
            <a:off x="386533" y="2382335"/>
            <a:ext cx="96234" cy="112427"/>
          </a:xfrm>
          <a:prstGeom prst="star4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E7EA96-2D78-9F15-E09E-C85634DF2FBD}"/>
              </a:ext>
            </a:extLst>
          </p:cNvPr>
          <p:cNvSpPr txBox="1"/>
          <p:nvPr/>
        </p:nvSpPr>
        <p:spPr>
          <a:xfrm>
            <a:off x="242994" y="1601300"/>
            <a:ext cx="38331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2200" b="1">
                <a:solidFill>
                  <a:srgbClr val="FF0000"/>
                </a:solidFill>
                <a:latin typeface="+mn-lt"/>
              </a:rPr>
              <a:t>?</a:t>
            </a:r>
            <a:endParaRPr lang="en-US" sz="2200"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>
          <a:extLst>
            <a:ext uri="{FF2B5EF4-FFF2-40B4-BE49-F238E27FC236}">
              <a16:creationId xmlns:a16="http://schemas.microsoft.com/office/drawing/2014/main" id="{E3704975-BC25-7E73-8C54-FBF7006BAE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6">
            <a:extLst>
              <a:ext uri="{FF2B5EF4-FFF2-40B4-BE49-F238E27FC236}">
                <a16:creationId xmlns:a16="http://schemas.microsoft.com/office/drawing/2014/main" id="{43E93DC5-0B9B-7B62-F875-A686E1EDD4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859" y="362630"/>
            <a:ext cx="7434477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>
                <a:latin typeface="Aptos Light" panose="020B0004020202020204" pitchFamily="34" charset="0"/>
              </a:rPr>
              <a:t>— </a:t>
            </a:r>
            <a:r>
              <a:rPr lang="en-US">
                <a:latin typeface="Aptos Light" panose="020B0004020202020204" pitchFamily="34" charset="0"/>
              </a:rPr>
              <a:t>Tổ hợp mô hình (Ensemble Learning)</a:t>
            </a:r>
            <a:r>
              <a:rPr lang="vi-VN">
                <a:latin typeface="Aptos Light" panose="020B0004020202020204" pitchFamily="34" charset="0"/>
              </a:rPr>
              <a:t>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grpSp>
        <p:nvGrpSpPr>
          <p:cNvPr id="771" name="Google Shape;771;p46">
            <a:extLst>
              <a:ext uri="{FF2B5EF4-FFF2-40B4-BE49-F238E27FC236}">
                <a16:creationId xmlns:a16="http://schemas.microsoft.com/office/drawing/2014/main" id="{BBD7BBC6-614E-5835-5ACC-C983397ECD74}"/>
              </a:ext>
            </a:extLst>
          </p:cNvPr>
          <p:cNvGrpSpPr/>
          <p:nvPr/>
        </p:nvGrpSpPr>
        <p:grpSpPr>
          <a:xfrm>
            <a:off x="3511996" y="3741112"/>
            <a:ext cx="7454008" cy="1673314"/>
            <a:chOff x="-2297475" y="537601"/>
            <a:chExt cx="20229934" cy="4665685"/>
          </a:xfrm>
        </p:grpSpPr>
        <p:grpSp>
          <p:nvGrpSpPr>
            <p:cNvPr id="772" name="Google Shape;772;p46">
              <a:extLst>
                <a:ext uri="{FF2B5EF4-FFF2-40B4-BE49-F238E27FC236}">
                  <a16:creationId xmlns:a16="http://schemas.microsoft.com/office/drawing/2014/main" id="{210A9678-30A9-E8F6-7162-14E613D8EA39}"/>
                </a:ext>
              </a:extLst>
            </p:cNvPr>
            <p:cNvGrpSpPr/>
            <p:nvPr/>
          </p:nvGrpSpPr>
          <p:grpSpPr>
            <a:xfrm>
              <a:off x="4752928" y="537601"/>
              <a:ext cx="13179530" cy="4066404"/>
              <a:chOff x="4412659" y="539583"/>
              <a:chExt cx="13108743" cy="4044564"/>
            </a:xfrm>
          </p:grpSpPr>
          <p:sp>
            <p:nvSpPr>
              <p:cNvPr id="773" name="Google Shape;773;p46">
                <a:extLst>
                  <a:ext uri="{FF2B5EF4-FFF2-40B4-BE49-F238E27FC236}">
                    <a16:creationId xmlns:a16="http://schemas.microsoft.com/office/drawing/2014/main" id="{D42CE5C1-06DD-9297-4934-9A1DFCC5AFCA}"/>
                  </a:ext>
                </a:extLst>
              </p:cNvPr>
              <p:cNvSpPr/>
              <p:nvPr/>
            </p:nvSpPr>
            <p:spPr>
              <a:xfrm>
                <a:off x="7654250" y="905375"/>
                <a:ext cx="1218325" cy="892575"/>
              </a:xfrm>
              <a:custGeom>
                <a:avLst/>
                <a:gdLst/>
                <a:ahLst/>
                <a:cxnLst/>
                <a:rect l="l" t="t" r="r" b="b"/>
                <a:pathLst>
                  <a:path w="48733" h="35703" extrusionOk="0">
                    <a:moveTo>
                      <a:pt x="47209" y="10702"/>
                    </a:moveTo>
                    <a:cubicBezTo>
                      <a:pt x="48732" y="6134"/>
                      <a:pt x="43402" y="2327"/>
                      <a:pt x="39553" y="5245"/>
                    </a:cubicBezTo>
                    <a:cubicBezTo>
                      <a:pt x="36084" y="0"/>
                      <a:pt x="28089" y="973"/>
                      <a:pt x="26016" y="6938"/>
                    </a:cubicBezTo>
                    <a:cubicBezTo>
                      <a:pt x="18782" y="42"/>
                      <a:pt x="6980" y="6388"/>
                      <a:pt x="8672" y="16202"/>
                    </a:cubicBezTo>
                    <a:cubicBezTo>
                      <a:pt x="2538" y="18021"/>
                      <a:pt x="0" y="25339"/>
                      <a:pt x="3723" y="30500"/>
                    </a:cubicBezTo>
                    <a:cubicBezTo>
                      <a:pt x="7445" y="35703"/>
                      <a:pt x="15187" y="35703"/>
                      <a:pt x="18867" y="30457"/>
                    </a:cubicBezTo>
                    <a:cubicBezTo>
                      <a:pt x="21321" y="33334"/>
                      <a:pt x="25424" y="34138"/>
                      <a:pt x="28808" y="32403"/>
                    </a:cubicBezTo>
                    <a:cubicBezTo>
                      <a:pt x="32150" y="30669"/>
                      <a:pt x="33884" y="26862"/>
                      <a:pt x="32996" y="23181"/>
                    </a:cubicBezTo>
                    <a:cubicBezTo>
                      <a:pt x="38537" y="24747"/>
                      <a:pt x="43529" y="19417"/>
                      <a:pt x="41583" y="14002"/>
                    </a:cubicBezTo>
                    <a:cubicBezTo>
                      <a:pt x="44037" y="14467"/>
                      <a:pt x="46406" y="13071"/>
                      <a:pt x="47209" y="1070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6">
                <a:extLst>
                  <a:ext uri="{FF2B5EF4-FFF2-40B4-BE49-F238E27FC236}">
                    <a16:creationId xmlns:a16="http://schemas.microsoft.com/office/drawing/2014/main" id="{B4DEA6BE-0529-DF50-8ADC-016C121C6F12}"/>
                  </a:ext>
                </a:extLst>
              </p:cNvPr>
              <p:cNvSpPr/>
              <p:nvPr/>
            </p:nvSpPr>
            <p:spPr>
              <a:xfrm>
                <a:off x="5886825" y="590675"/>
                <a:ext cx="9264925" cy="360350"/>
              </a:xfrm>
              <a:custGeom>
                <a:avLst/>
                <a:gdLst/>
                <a:ahLst/>
                <a:cxnLst/>
                <a:rect l="l" t="t" r="r" b="b"/>
                <a:pathLst>
                  <a:path w="370597" h="14414" extrusionOk="0">
                    <a:moveTo>
                      <a:pt x="0" y="265"/>
                    </a:moveTo>
                    <a:cubicBezTo>
                      <a:pt x="35139" y="2623"/>
                      <a:pt x="149066" y="14458"/>
                      <a:pt x="210832" y="14414"/>
                    </a:cubicBezTo>
                    <a:cubicBezTo>
                      <a:pt x="272598" y="14370"/>
                      <a:pt x="343970" y="2402"/>
                      <a:pt x="370597" y="0"/>
                    </a:cubicBezTo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cxnSp>
            <p:nvCxnSpPr>
              <p:cNvPr id="775" name="Google Shape;775;p46">
                <a:extLst>
                  <a:ext uri="{FF2B5EF4-FFF2-40B4-BE49-F238E27FC236}">
                    <a16:creationId xmlns:a16="http://schemas.microsoft.com/office/drawing/2014/main" id="{17FEA308-65D0-CCB7-5B7E-2AA6F1A52A83}"/>
                  </a:ext>
                </a:extLst>
              </p:cNvPr>
              <p:cNvCxnSpPr/>
              <p:nvPr/>
            </p:nvCxnSpPr>
            <p:spPr>
              <a:xfrm rot="10800000" flipH="1">
                <a:off x="4981780" y="577525"/>
                <a:ext cx="905100" cy="233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6" name="Google Shape;776;p46">
                <a:extLst>
                  <a:ext uri="{FF2B5EF4-FFF2-40B4-BE49-F238E27FC236}">
                    <a16:creationId xmlns:a16="http://schemas.microsoft.com/office/drawing/2014/main" id="{BD19CF01-9207-60B6-44C3-630E32092AFC}"/>
                  </a:ext>
                </a:extLst>
              </p:cNvPr>
              <p:cNvCxnSpPr/>
              <p:nvPr/>
            </p:nvCxnSpPr>
            <p:spPr>
              <a:xfrm rot="10800000" flipH="1">
                <a:off x="5545827" y="590702"/>
                <a:ext cx="341100" cy="231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7" name="Google Shape;777;p46">
                <a:extLst>
                  <a:ext uri="{FF2B5EF4-FFF2-40B4-BE49-F238E27FC236}">
                    <a16:creationId xmlns:a16="http://schemas.microsoft.com/office/drawing/2014/main" id="{6BD05A42-9CA4-3625-EE9A-08D6B232A38E}"/>
                  </a:ext>
                </a:extLst>
              </p:cNvPr>
              <p:cNvCxnSpPr/>
              <p:nvPr/>
            </p:nvCxnSpPr>
            <p:spPr>
              <a:xfrm rot="10800000">
                <a:off x="5872175" y="539583"/>
                <a:ext cx="734918" cy="24077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78" name="Google Shape;778;p46">
                <a:extLst>
                  <a:ext uri="{FF2B5EF4-FFF2-40B4-BE49-F238E27FC236}">
                    <a16:creationId xmlns:a16="http://schemas.microsoft.com/office/drawing/2014/main" id="{CE66560C-6A65-C0EF-48F0-D3E8B6411BE7}"/>
                  </a:ext>
                </a:extLst>
              </p:cNvPr>
              <p:cNvCxnSpPr/>
              <p:nvPr/>
            </p:nvCxnSpPr>
            <p:spPr>
              <a:xfrm rot="10800000">
                <a:off x="15171671" y="597325"/>
                <a:ext cx="1685700" cy="2314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9" name="Google Shape;779;p46">
                <a:extLst>
                  <a:ext uri="{FF2B5EF4-FFF2-40B4-BE49-F238E27FC236}">
                    <a16:creationId xmlns:a16="http://schemas.microsoft.com/office/drawing/2014/main" id="{24A8B9F1-04DA-5EBE-EE51-3CDF5124AD41}"/>
                  </a:ext>
                </a:extLst>
              </p:cNvPr>
              <p:cNvCxnSpPr/>
              <p:nvPr/>
            </p:nvCxnSpPr>
            <p:spPr>
              <a:xfrm rot="10800000">
                <a:off x="15158424" y="603902"/>
                <a:ext cx="1134900" cy="23064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" name="Google Shape;780;p46">
                <a:extLst>
                  <a:ext uri="{FF2B5EF4-FFF2-40B4-BE49-F238E27FC236}">
                    <a16:creationId xmlns:a16="http://schemas.microsoft.com/office/drawing/2014/main" id="{D7C2EB0D-7115-D0BD-B82C-D5C72CB03099}"/>
                  </a:ext>
                </a:extLst>
              </p:cNvPr>
              <p:cNvCxnSpPr/>
              <p:nvPr/>
            </p:nvCxnSpPr>
            <p:spPr>
              <a:xfrm rot="10800000">
                <a:off x="15136133" y="539583"/>
                <a:ext cx="734918" cy="24077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grpSp>
            <p:nvGrpSpPr>
              <p:cNvPr id="781" name="Google Shape;781;p46">
                <a:extLst>
                  <a:ext uri="{FF2B5EF4-FFF2-40B4-BE49-F238E27FC236}">
                    <a16:creationId xmlns:a16="http://schemas.microsoft.com/office/drawing/2014/main" id="{4A626761-3E85-5FD0-146C-13880B5EBD5F}"/>
                  </a:ext>
                </a:extLst>
              </p:cNvPr>
              <p:cNvGrpSpPr/>
              <p:nvPr/>
            </p:nvGrpSpPr>
            <p:grpSpPr>
              <a:xfrm>
                <a:off x="4412659" y="2906073"/>
                <a:ext cx="13108743" cy="1678074"/>
                <a:chOff x="799450" y="3882200"/>
                <a:chExt cx="1937100" cy="247972"/>
              </a:xfrm>
            </p:grpSpPr>
            <p:grpSp>
              <p:nvGrpSpPr>
                <p:cNvPr id="782" name="Google Shape;782;p46">
                  <a:extLst>
                    <a:ext uri="{FF2B5EF4-FFF2-40B4-BE49-F238E27FC236}">
                      <a16:creationId xmlns:a16="http://schemas.microsoft.com/office/drawing/2014/main" id="{1AB1E58B-3A2E-DD25-14F0-854012A6BD88}"/>
                    </a:ext>
                  </a:extLst>
                </p:cNvPr>
                <p:cNvGrpSpPr/>
                <p:nvPr/>
              </p:nvGrpSpPr>
              <p:grpSpPr>
                <a:xfrm>
                  <a:off x="799450" y="3932909"/>
                  <a:ext cx="1937100" cy="197263"/>
                  <a:chOff x="799450" y="3983858"/>
                  <a:chExt cx="1937100" cy="146392"/>
                </a:xfrm>
              </p:grpSpPr>
              <p:sp>
                <p:nvSpPr>
                  <p:cNvPr id="783" name="Google Shape;783;p46">
                    <a:extLst>
                      <a:ext uri="{FF2B5EF4-FFF2-40B4-BE49-F238E27FC236}">
                        <a16:creationId xmlns:a16="http://schemas.microsoft.com/office/drawing/2014/main" id="{83BB10C8-3771-2AF4-699A-96D73D61F897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814925" y="4056750"/>
                    <a:ext cx="1907400" cy="73500"/>
                  </a:xfrm>
                  <a:prstGeom prst="trapezoid">
                    <a:avLst>
                      <a:gd name="adj" fmla="val 15343"/>
                    </a:avLst>
                  </a:pr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" name="Google Shape;784;p46">
                    <a:extLst>
                      <a:ext uri="{FF2B5EF4-FFF2-40B4-BE49-F238E27FC236}">
                        <a16:creationId xmlns:a16="http://schemas.microsoft.com/office/drawing/2014/main" id="{8824F024-6B85-CA55-155B-E4A296ABE67C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799450" y="3983858"/>
                    <a:ext cx="1937100" cy="73500"/>
                  </a:xfrm>
                  <a:prstGeom prst="trapezoid">
                    <a:avLst>
                      <a:gd name="adj" fmla="val 15343"/>
                    </a:avLst>
                  </a:pr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85" name="Google Shape;785;p46">
                  <a:extLst>
                    <a:ext uri="{FF2B5EF4-FFF2-40B4-BE49-F238E27FC236}">
                      <a16:creationId xmlns:a16="http://schemas.microsoft.com/office/drawing/2014/main" id="{AA8757E2-CA47-EDBF-D01F-4C77CF03EF68}"/>
                    </a:ext>
                  </a:extLst>
                </p:cNvPr>
                <p:cNvGrpSpPr/>
                <p:nvPr/>
              </p:nvGrpSpPr>
              <p:grpSpPr>
                <a:xfrm>
                  <a:off x="839650" y="3882200"/>
                  <a:ext cx="1842600" cy="50700"/>
                  <a:chOff x="839650" y="3882200"/>
                  <a:chExt cx="1842600" cy="50700"/>
                </a:xfrm>
              </p:grpSpPr>
              <p:sp>
                <p:nvSpPr>
                  <p:cNvPr id="786" name="Google Shape;786;p46">
                    <a:extLst>
                      <a:ext uri="{FF2B5EF4-FFF2-40B4-BE49-F238E27FC236}">
                        <a16:creationId xmlns:a16="http://schemas.microsoft.com/office/drawing/2014/main" id="{97ADF48F-2063-7288-B74D-6BDA6851646A}"/>
                      </a:ext>
                    </a:extLst>
                  </p:cNvPr>
                  <p:cNvSpPr/>
                  <p:nvPr/>
                </p:nvSpPr>
                <p:spPr>
                  <a:xfrm>
                    <a:off x="839650" y="3882200"/>
                    <a:ext cx="1842600" cy="507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7" name="Google Shape;787;p46">
                    <a:extLst>
                      <a:ext uri="{FF2B5EF4-FFF2-40B4-BE49-F238E27FC236}">
                        <a16:creationId xmlns:a16="http://schemas.microsoft.com/office/drawing/2014/main" id="{09658A01-16D2-1BE5-EAF5-45C8513BE362}"/>
                      </a:ext>
                    </a:extLst>
                  </p:cNvPr>
                  <p:cNvGrpSpPr/>
                  <p:nvPr/>
                </p:nvGrpSpPr>
                <p:grpSpPr>
                  <a:xfrm>
                    <a:off x="869023" y="3894092"/>
                    <a:ext cx="1783854" cy="26904"/>
                    <a:chOff x="869023" y="3894092"/>
                    <a:chExt cx="1783854" cy="26904"/>
                  </a:xfrm>
                </p:grpSpPr>
                <p:sp>
                  <p:nvSpPr>
                    <p:cNvPr id="788" name="Google Shape;788;p46">
                      <a:extLst>
                        <a:ext uri="{FF2B5EF4-FFF2-40B4-BE49-F238E27FC236}">
                          <a16:creationId xmlns:a16="http://schemas.microsoft.com/office/drawing/2014/main" id="{9CF3C66B-C96E-88BF-DA52-B9335A4814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90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9" name="Google Shape;789;p46">
                      <a:extLst>
                        <a:ext uri="{FF2B5EF4-FFF2-40B4-BE49-F238E27FC236}">
                          <a16:creationId xmlns:a16="http://schemas.microsoft.com/office/drawing/2014/main" id="{DEE57498-4335-5C7D-705D-8D10415BF8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65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0" name="Google Shape;790;p46">
                      <a:extLst>
                        <a:ext uri="{FF2B5EF4-FFF2-40B4-BE49-F238E27FC236}">
                          <a16:creationId xmlns:a16="http://schemas.microsoft.com/office/drawing/2014/main" id="{045EFC87-3BB8-BED2-7E72-4A2A706866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41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1" name="Google Shape;791;p46">
                      <a:extLst>
                        <a:ext uri="{FF2B5EF4-FFF2-40B4-BE49-F238E27FC236}">
                          <a16:creationId xmlns:a16="http://schemas.microsoft.com/office/drawing/2014/main" id="{C89142E7-F272-D97F-D631-70AF1C7CC0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717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2" name="Google Shape;792;p46">
                      <a:extLst>
                        <a:ext uri="{FF2B5EF4-FFF2-40B4-BE49-F238E27FC236}">
                          <a16:creationId xmlns:a16="http://schemas.microsoft.com/office/drawing/2014/main" id="{F95F8320-11FF-3E52-DEE3-8ABCC7ED4D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393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3" name="Google Shape;793;p46">
                      <a:extLst>
                        <a:ext uri="{FF2B5EF4-FFF2-40B4-BE49-F238E27FC236}">
                          <a16:creationId xmlns:a16="http://schemas.microsoft.com/office/drawing/2014/main" id="{F91498A6-281D-B197-F7E6-D10E4005DA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68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4" name="Google Shape;794;p46">
                      <a:extLst>
                        <a:ext uri="{FF2B5EF4-FFF2-40B4-BE49-F238E27FC236}">
                          <a16:creationId xmlns:a16="http://schemas.microsoft.com/office/drawing/2014/main" id="{18E0FCF4-8CAE-AEDE-7465-771A2CA6B6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744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5" name="Google Shape;795;p46">
                      <a:extLst>
                        <a:ext uri="{FF2B5EF4-FFF2-40B4-BE49-F238E27FC236}">
                          <a16:creationId xmlns:a16="http://schemas.microsoft.com/office/drawing/2014/main" id="{F459F3F7-1D85-653B-4F74-DC7B0E1086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20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6" name="Google Shape;796;p46">
                      <a:extLst>
                        <a:ext uri="{FF2B5EF4-FFF2-40B4-BE49-F238E27FC236}">
                          <a16:creationId xmlns:a16="http://schemas.microsoft.com/office/drawing/2014/main" id="{903F6F23-EF5E-733D-83F3-B2BAA63BF7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096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7" name="Google Shape;797;p46">
                      <a:extLst>
                        <a:ext uri="{FF2B5EF4-FFF2-40B4-BE49-F238E27FC236}">
                          <a16:creationId xmlns:a16="http://schemas.microsoft.com/office/drawing/2014/main" id="{256E317F-E4D6-F680-2C7E-9E2C7E149C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771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8" name="Google Shape;798;p46">
                      <a:extLst>
                        <a:ext uri="{FF2B5EF4-FFF2-40B4-BE49-F238E27FC236}">
                          <a16:creationId xmlns:a16="http://schemas.microsoft.com/office/drawing/2014/main" id="{2AAC8466-6559-952D-CBEF-DA3DDE6DCA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7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9" name="Google Shape;799;p46">
                      <a:extLst>
                        <a:ext uri="{FF2B5EF4-FFF2-40B4-BE49-F238E27FC236}">
                          <a16:creationId xmlns:a16="http://schemas.microsoft.com/office/drawing/2014/main" id="{CF605E13-E11B-D06F-47A4-6F6B4A04B8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123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0" name="Google Shape;800;p46">
                      <a:extLst>
                        <a:ext uri="{FF2B5EF4-FFF2-40B4-BE49-F238E27FC236}">
                          <a16:creationId xmlns:a16="http://schemas.microsoft.com/office/drawing/2014/main" id="{F737B2D1-0355-912A-CA33-F180CF39BD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99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1" name="Google Shape;801;p46">
                      <a:extLst>
                        <a:ext uri="{FF2B5EF4-FFF2-40B4-BE49-F238E27FC236}">
                          <a16:creationId xmlns:a16="http://schemas.microsoft.com/office/drawing/2014/main" id="{BC34FCB7-A935-C52D-DC2E-3C92096C29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474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2" name="Google Shape;802;p46">
                      <a:extLst>
                        <a:ext uri="{FF2B5EF4-FFF2-40B4-BE49-F238E27FC236}">
                          <a16:creationId xmlns:a16="http://schemas.microsoft.com/office/drawing/2014/main" id="{55E59271-2B22-E06E-BAA6-79DF301B17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50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3" name="Google Shape;803;p46">
                      <a:extLst>
                        <a:ext uri="{FF2B5EF4-FFF2-40B4-BE49-F238E27FC236}">
                          <a16:creationId xmlns:a16="http://schemas.microsoft.com/office/drawing/2014/main" id="{821BEE11-311C-638B-5EB5-D837ADEC0B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826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4" name="Google Shape;804;p46">
                      <a:extLst>
                        <a:ext uri="{FF2B5EF4-FFF2-40B4-BE49-F238E27FC236}">
                          <a16:creationId xmlns:a16="http://schemas.microsoft.com/office/drawing/2014/main" id="{989A1CD7-EE68-BEDF-6ADD-610D7EA9205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02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5" name="Google Shape;805;p46">
                      <a:extLst>
                        <a:ext uri="{FF2B5EF4-FFF2-40B4-BE49-F238E27FC236}">
                          <a16:creationId xmlns:a16="http://schemas.microsoft.com/office/drawing/2014/main" id="{D33BCC86-DE9B-00B4-32A4-0549E19E9A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77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6" name="Google Shape;806;p46">
                      <a:extLst>
                        <a:ext uri="{FF2B5EF4-FFF2-40B4-BE49-F238E27FC236}">
                          <a16:creationId xmlns:a16="http://schemas.microsoft.com/office/drawing/2014/main" id="{69629411-1898-B266-D3B5-07B5C30F0F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53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7" name="Google Shape;807;p46">
                      <a:extLst>
                        <a:ext uri="{FF2B5EF4-FFF2-40B4-BE49-F238E27FC236}">
                          <a16:creationId xmlns:a16="http://schemas.microsoft.com/office/drawing/2014/main" id="{A9BC59B1-2C8C-8BBE-7516-5EEE415F15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9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8" name="Google Shape;808;p46">
                      <a:extLst>
                        <a:ext uri="{FF2B5EF4-FFF2-40B4-BE49-F238E27FC236}">
                          <a16:creationId xmlns:a16="http://schemas.microsoft.com/office/drawing/2014/main" id="{03F3C4E4-D6CD-8026-D27A-3932AB01F7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5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9" name="Google Shape;809;p46">
                      <a:extLst>
                        <a:ext uri="{FF2B5EF4-FFF2-40B4-BE49-F238E27FC236}">
                          <a16:creationId xmlns:a16="http://schemas.microsoft.com/office/drawing/2014/main" id="{580564DA-E3A7-EDC6-9A53-172391A4AB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0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0" name="Google Shape;810;p46">
                      <a:extLst>
                        <a:ext uri="{FF2B5EF4-FFF2-40B4-BE49-F238E27FC236}">
                          <a16:creationId xmlns:a16="http://schemas.microsoft.com/office/drawing/2014/main" id="{380A1FF1-FDC3-57A2-DCB3-CF1487AE34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56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" name="Google Shape;811;p46">
                      <a:extLst>
                        <a:ext uri="{FF2B5EF4-FFF2-40B4-BE49-F238E27FC236}">
                          <a16:creationId xmlns:a16="http://schemas.microsoft.com/office/drawing/2014/main" id="{762363FA-1E19-0A99-650A-15C75AA978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232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" name="Google Shape;812;p46">
                      <a:extLst>
                        <a:ext uri="{FF2B5EF4-FFF2-40B4-BE49-F238E27FC236}">
                          <a16:creationId xmlns:a16="http://schemas.microsoft.com/office/drawing/2014/main" id="{784AF6BC-FB11-68D0-0A28-7FD2E1CE0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908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" name="Google Shape;813;p46">
                      <a:extLst>
                        <a:ext uri="{FF2B5EF4-FFF2-40B4-BE49-F238E27FC236}">
                          <a16:creationId xmlns:a16="http://schemas.microsoft.com/office/drawing/2014/main" id="{20F064E3-3E75-FC14-C616-C2BE1BEF66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583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" name="Google Shape;814;p46">
                      <a:extLst>
                        <a:ext uri="{FF2B5EF4-FFF2-40B4-BE49-F238E27FC236}">
                          <a16:creationId xmlns:a16="http://schemas.microsoft.com/office/drawing/2014/main" id="{0CA2AE6E-5036-BA8F-6F88-3B0BA7440C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259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815" name="Google Shape;815;p46">
                <a:extLst>
                  <a:ext uri="{FF2B5EF4-FFF2-40B4-BE49-F238E27FC236}">
                    <a16:creationId xmlns:a16="http://schemas.microsoft.com/office/drawing/2014/main" id="{76B512CF-AFCB-DBFF-0A16-5D072CF02FA9}"/>
                  </a:ext>
                </a:extLst>
              </p:cNvPr>
              <p:cNvGrpSpPr/>
              <p:nvPr/>
            </p:nvGrpSpPr>
            <p:grpSpPr>
              <a:xfrm>
                <a:off x="7671090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16" name="Google Shape;816;p46">
                  <a:extLst>
                    <a:ext uri="{FF2B5EF4-FFF2-40B4-BE49-F238E27FC236}">
                      <a16:creationId xmlns:a16="http://schemas.microsoft.com/office/drawing/2014/main" id="{CB1D22BF-435B-69D6-6EA7-ECFF975D2762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817;p46">
                  <a:extLst>
                    <a:ext uri="{FF2B5EF4-FFF2-40B4-BE49-F238E27FC236}">
                      <a16:creationId xmlns:a16="http://schemas.microsoft.com/office/drawing/2014/main" id="{D6BB6F73-97C9-DC20-7FAA-1B3C9D44C321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" name="Google Shape;818;p46">
                <a:extLst>
                  <a:ext uri="{FF2B5EF4-FFF2-40B4-BE49-F238E27FC236}">
                    <a16:creationId xmlns:a16="http://schemas.microsoft.com/office/drawing/2014/main" id="{80E7B6F7-EE23-5814-AF30-CECE7776C710}"/>
                  </a:ext>
                </a:extLst>
              </p:cNvPr>
              <p:cNvGrpSpPr/>
              <p:nvPr/>
            </p:nvGrpSpPr>
            <p:grpSpPr>
              <a:xfrm>
                <a:off x="9832002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19" name="Google Shape;819;p46">
                  <a:extLst>
                    <a:ext uri="{FF2B5EF4-FFF2-40B4-BE49-F238E27FC236}">
                      <a16:creationId xmlns:a16="http://schemas.microsoft.com/office/drawing/2014/main" id="{53C2A67F-F065-1B40-6709-11A0F4A3B977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46">
                  <a:extLst>
                    <a:ext uri="{FF2B5EF4-FFF2-40B4-BE49-F238E27FC236}">
                      <a16:creationId xmlns:a16="http://schemas.microsoft.com/office/drawing/2014/main" id="{9ED6E88F-9219-C204-F6F3-B5DAF8297BCD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" name="Google Shape;821;p46">
                <a:extLst>
                  <a:ext uri="{FF2B5EF4-FFF2-40B4-BE49-F238E27FC236}">
                    <a16:creationId xmlns:a16="http://schemas.microsoft.com/office/drawing/2014/main" id="{B63F343F-0465-6AFC-9652-B12899DDA1D2}"/>
                  </a:ext>
                </a:extLst>
              </p:cNvPr>
              <p:cNvGrpSpPr/>
              <p:nvPr/>
            </p:nvGrpSpPr>
            <p:grpSpPr>
              <a:xfrm>
                <a:off x="11459514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22" name="Google Shape;822;p46">
                  <a:extLst>
                    <a:ext uri="{FF2B5EF4-FFF2-40B4-BE49-F238E27FC236}">
                      <a16:creationId xmlns:a16="http://schemas.microsoft.com/office/drawing/2014/main" id="{F20861A8-055B-85A2-6AB3-4BEE9C97A7BE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823;p46">
                  <a:extLst>
                    <a:ext uri="{FF2B5EF4-FFF2-40B4-BE49-F238E27FC236}">
                      <a16:creationId xmlns:a16="http://schemas.microsoft.com/office/drawing/2014/main" id="{71446555-366D-5271-8265-8225DE6534E1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" name="Google Shape;824;p46">
                <a:extLst>
                  <a:ext uri="{FF2B5EF4-FFF2-40B4-BE49-F238E27FC236}">
                    <a16:creationId xmlns:a16="http://schemas.microsoft.com/office/drawing/2014/main" id="{BDA730ED-0F8C-04BB-74CA-FE844187D614}"/>
                  </a:ext>
                </a:extLst>
              </p:cNvPr>
              <p:cNvGrpSpPr/>
              <p:nvPr/>
            </p:nvGrpSpPr>
            <p:grpSpPr>
              <a:xfrm>
                <a:off x="13087025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25" name="Google Shape;825;p46">
                  <a:extLst>
                    <a:ext uri="{FF2B5EF4-FFF2-40B4-BE49-F238E27FC236}">
                      <a16:creationId xmlns:a16="http://schemas.microsoft.com/office/drawing/2014/main" id="{516A67C8-722C-E470-291F-22468ACF752B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826;p46">
                  <a:extLst>
                    <a:ext uri="{FF2B5EF4-FFF2-40B4-BE49-F238E27FC236}">
                      <a16:creationId xmlns:a16="http://schemas.microsoft.com/office/drawing/2014/main" id="{08969907-D2A9-DE92-D4A7-261FB21C065E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27" name="Google Shape;827;p46">
              <a:extLst>
                <a:ext uri="{FF2B5EF4-FFF2-40B4-BE49-F238E27FC236}">
                  <a16:creationId xmlns:a16="http://schemas.microsoft.com/office/drawing/2014/main" id="{5D24217C-7157-B4CE-7138-05CFBFF4565E}"/>
                </a:ext>
              </a:extLst>
            </p:cNvPr>
            <p:cNvSpPr/>
            <p:nvPr/>
          </p:nvSpPr>
          <p:spPr>
            <a:xfrm>
              <a:off x="-2297475" y="3899525"/>
              <a:ext cx="11441465" cy="1303761"/>
            </a:xfrm>
            <a:custGeom>
              <a:avLst/>
              <a:gdLst/>
              <a:ahLst/>
              <a:cxnLst/>
              <a:rect l="l" t="t" r="r" b="b"/>
              <a:pathLst>
                <a:path w="152436" h="17369" extrusionOk="0">
                  <a:moveTo>
                    <a:pt x="50508" y="1"/>
                  </a:moveTo>
                  <a:cubicBezTo>
                    <a:pt x="47549" y="1"/>
                    <a:pt x="44430" y="1151"/>
                    <a:pt x="41585" y="2247"/>
                  </a:cubicBezTo>
                  <a:cubicBezTo>
                    <a:pt x="28122" y="7515"/>
                    <a:pt x="14195" y="11490"/>
                    <a:pt x="0" y="14100"/>
                  </a:cubicBezTo>
                  <a:lnTo>
                    <a:pt x="0" y="17368"/>
                  </a:lnTo>
                  <a:lnTo>
                    <a:pt x="152436" y="17368"/>
                  </a:lnTo>
                  <a:lnTo>
                    <a:pt x="152436" y="9027"/>
                  </a:lnTo>
                  <a:cubicBezTo>
                    <a:pt x="151776" y="9188"/>
                    <a:pt x="151222" y="9272"/>
                    <a:pt x="150669" y="9272"/>
                  </a:cubicBezTo>
                  <a:cubicBezTo>
                    <a:pt x="149629" y="9272"/>
                    <a:pt x="148596" y="8973"/>
                    <a:pt x="146875" y="8320"/>
                  </a:cubicBezTo>
                  <a:cubicBezTo>
                    <a:pt x="144880" y="7555"/>
                    <a:pt x="142781" y="7169"/>
                    <a:pt x="140682" y="7169"/>
                  </a:cubicBezTo>
                  <a:cubicBezTo>
                    <a:pt x="138829" y="7169"/>
                    <a:pt x="136976" y="7470"/>
                    <a:pt x="135192" y="8076"/>
                  </a:cubicBezTo>
                  <a:cubicBezTo>
                    <a:pt x="134111" y="8429"/>
                    <a:pt x="133029" y="8922"/>
                    <a:pt x="131911" y="8922"/>
                  </a:cubicBezTo>
                  <a:cubicBezTo>
                    <a:pt x="131794" y="8922"/>
                    <a:pt x="131676" y="8916"/>
                    <a:pt x="131558" y="8905"/>
                  </a:cubicBezTo>
                  <a:cubicBezTo>
                    <a:pt x="129729" y="8759"/>
                    <a:pt x="128339" y="7246"/>
                    <a:pt x="126851" y="6124"/>
                  </a:cubicBezTo>
                  <a:cubicBezTo>
                    <a:pt x="124679" y="4538"/>
                    <a:pt x="122078" y="3720"/>
                    <a:pt x="119455" y="3720"/>
                  </a:cubicBezTo>
                  <a:cubicBezTo>
                    <a:pt x="117926" y="3720"/>
                    <a:pt x="116389" y="3998"/>
                    <a:pt x="114925" y="4564"/>
                  </a:cubicBezTo>
                  <a:cubicBezTo>
                    <a:pt x="112013" y="5723"/>
                    <a:pt x="109377" y="8009"/>
                    <a:pt x="106281" y="8009"/>
                  </a:cubicBezTo>
                  <a:cubicBezTo>
                    <a:pt x="106187" y="8009"/>
                    <a:pt x="106093" y="8007"/>
                    <a:pt x="105998" y="8002"/>
                  </a:cubicBezTo>
                  <a:cubicBezTo>
                    <a:pt x="104364" y="7929"/>
                    <a:pt x="102852" y="7198"/>
                    <a:pt x="101266" y="6807"/>
                  </a:cubicBezTo>
                  <a:cubicBezTo>
                    <a:pt x="100266" y="6570"/>
                    <a:pt x="99258" y="6476"/>
                    <a:pt x="98245" y="6476"/>
                  </a:cubicBezTo>
                  <a:cubicBezTo>
                    <a:pt x="94450" y="6476"/>
                    <a:pt x="90583" y="7793"/>
                    <a:pt x="86738" y="7793"/>
                  </a:cubicBezTo>
                  <a:cubicBezTo>
                    <a:pt x="86133" y="7793"/>
                    <a:pt x="85529" y="7761"/>
                    <a:pt x="84925" y="7685"/>
                  </a:cubicBezTo>
                  <a:cubicBezTo>
                    <a:pt x="80087" y="7078"/>
                    <a:pt x="75719" y="3715"/>
                    <a:pt x="70877" y="3715"/>
                  </a:cubicBezTo>
                  <a:cubicBezTo>
                    <a:pt x="70666" y="3715"/>
                    <a:pt x="70455" y="3721"/>
                    <a:pt x="70243" y="3734"/>
                  </a:cubicBezTo>
                  <a:cubicBezTo>
                    <a:pt x="67616" y="3887"/>
                    <a:pt x="65005" y="5063"/>
                    <a:pt x="62478" y="5063"/>
                  </a:cubicBezTo>
                  <a:cubicBezTo>
                    <a:pt x="61766" y="5063"/>
                    <a:pt x="61061" y="4970"/>
                    <a:pt x="60365" y="4734"/>
                  </a:cubicBezTo>
                  <a:cubicBezTo>
                    <a:pt x="58194" y="4003"/>
                    <a:pt x="56706" y="2051"/>
                    <a:pt x="54706" y="978"/>
                  </a:cubicBezTo>
                  <a:cubicBezTo>
                    <a:pt x="53380" y="279"/>
                    <a:pt x="51963" y="1"/>
                    <a:pt x="50508" y="1"/>
                  </a:cubicBezTo>
                  <a:close/>
                </a:path>
              </a:pathLst>
            </a:custGeom>
            <a:gradFill>
              <a:gsLst>
                <a:gs pos="0">
                  <a:srgbClr val="D0F3FF">
                    <a:alpha val="7176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Title 9">
            <a:extLst>
              <a:ext uri="{FF2B5EF4-FFF2-40B4-BE49-F238E27FC236}">
                <a16:creationId xmlns:a16="http://schemas.microsoft.com/office/drawing/2014/main" id="{85F012C2-549E-935D-A25E-4A986676CA58}"/>
              </a:ext>
            </a:extLst>
          </p:cNvPr>
          <p:cNvSpPr txBox="1">
            <a:spLocks/>
          </p:cNvSpPr>
          <p:nvPr/>
        </p:nvSpPr>
        <p:spPr>
          <a:xfrm>
            <a:off x="298737" y="904804"/>
            <a:ext cx="7818698" cy="428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b="1">
                <a:solidFill>
                  <a:schemeClr val="accent3">
                    <a:lumMod val="75000"/>
                  </a:schemeClr>
                </a:solidFill>
                <a:latin typeface="+mn-lt"/>
              </a:rPr>
              <a:t>Voting Classifier – Khi các mô hình “bỏ phiếu”</a:t>
            </a:r>
            <a:endParaRPr lang="en-US" sz="2000" b="1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5542A4-3328-70B7-F2B9-2C2073E63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78" y="1446978"/>
            <a:ext cx="4994441" cy="22941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24A3DC-2CD9-E598-E03A-52BC6A23A7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5670" y="2852508"/>
            <a:ext cx="4315427" cy="2105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3537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8">
          <a:extLst>
            <a:ext uri="{FF2B5EF4-FFF2-40B4-BE49-F238E27FC236}">
              <a16:creationId xmlns:a16="http://schemas.microsoft.com/office/drawing/2014/main" id="{C78113F6-0C08-CC1B-75EB-3A8F36EE41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46">
            <a:extLst>
              <a:ext uri="{FF2B5EF4-FFF2-40B4-BE49-F238E27FC236}">
                <a16:creationId xmlns:a16="http://schemas.microsoft.com/office/drawing/2014/main" id="{ECE7876C-A7C5-3639-EEB1-ED5ED7DB3CE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1859" y="362630"/>
            <a:ext cx="7434477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>
                <a:latin typeface="Aptos Light" panose="020B0004020202020204" pitchFamily="34" charset="0"/>
              </a:rPr>
              <a:t>— </a:t>
            </a:r>
            <a:r>
              <a:rPr lang="en-US">
                <a:latin typeface="Aptos Light" panose="020B0004020202020204" pitchFamily="34" charset="0"/>
              </a:rPr>
              <a:t>Tổ hợp mô hình (Ensemble Learning)</a:t>
            </a:r>
            <a:r>
              <a:rPr lang="vi-VN">
                <a:latin typeface="Aptos Light" panose="020B0004020202020204" pitchFamily="34" charset="0"/>
              </a:rPr>
              <a:t>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grpSp>
        <p:nvGrpSpPr>
          <p:cNvPr id="771" name="Google Shape;771;p46">
            <a:extLst>
              <a:ext uri="{FF2B5EF4-FFF2-40B4-BE49-F238E27FC236}">
                <a16:creationId xmlns:a16="http://schemas.microsoft.com/office/drawing/2014/main" id="{360C7E51-9193-76E8-2D27-3C238BB71EA3}"/>
              </a:ext>
            </a:extLst>
          </p:cNvPr>
          <p:cNvGrpSpPr/>
          <p:nvPr/>
        </p:nvGrpSpPr>
        <p:grpSpPr>
          <a:xfrm>
            <a:off x="3511996" y="3741112"/>
            <a:ext cx="7454008" cy="1673314"/>
            <a:chOff x="-2297475" y="537601"/>
            <a:chExt cx="20229934" cy="4665685"/>
          </a:xfrm>
        </p:grpSpPr>
        <p:grpSp>
          <p:nvGrpSpPr>
            <p:cNvPr id="772" name="Google Shape;772;p46">
              <a:extLst>
                <a:ext uri="{FF2B5EF4-FFF2-40B4-BE49-F238E27FC236}">
                  <a16:creationId xmlns:a16="http://schemas.microsoft.com/office/drawing/2014/main" id="{313F4DA4-E374-9AF7-0ED2-98639619D840}"/>
                </a:ext>
              </a:extLst>
            </p:cNvPr>
            <p:cNvGrpSpPr/>
            <p:nvPr/>
          </p:nvGrpSpPr>
          <p:grpSpPr>
            <a:xfrm>
              <a:off x="4752928" y="537601"/>
              <a:ext cx="13179530" cy="4066404"/>
              <a:chOff x="4412659" y="539583"/>
              <a:chExt cx="13108743" cy="4044564"/>
            </a:xfrm>
          </p:grpSpPr>
          <p:sp>
            <p:nvSpPr>
              <p:cNvPr id="773" name="Google Shape;773;p46">
                <a:extLst>
                  <a:ext uri="{FF2B5EF4-FFF2-40B4-BE49-F238E27FC236}">
                    <a16:creationId xmlns:a16="http://schemas.microsoft.com/office/drawing/2014/main" id="{D3742B28-9A03-8389-521D-78C97430D978}"/>
                  </a:ext>
                </a:extLst>
              </p:cNvPr>
              <p:cNvSpPr/>
              <p:nvPr/>
            </p:nvSpPr>
            <p:spPr>
              <a:xfrm>
                <a:off x="7654250" y="905375"/>
                <a:ext cx="1218325" cy="892575"/>
              </a:xfrm>
              <a:custGeom>
                <a:avLst/>
                <a:gdLst/>
                <a:ahLst/>
                <a:cxnLst/>
                <a:rect l="l" t="t" r="r" b="b"/>
                <a:pathLst>
                  <a:path w="48733" h="35703" extrusionOk="0">
                    <a:moveTo>
                      <a:pt x="47209" y="10702"/>
                    </a:moveTo>
                    <a:cubicBezTo>
                      <a:pt x="48732" y="6134"/>
                      <a:pt x="43402" y="2327"/>
                      <a:pt x="39553" y="5245"/>
                    </a:cubicBezTo>
                    <a:cubicBezTo>
                      <a:pt x="36084" y="0"/>
                      <a:pt x="28089" y="973"/>
                      <a:pt x="26016" y="6938"/>
                    </a:cubicBezTo>
                    <a:cubicBezTo>
                      <a:pt x="18782" y="42"/>
                      <a:pt x="6980" y="6388"/>
                      <a:pt x="8672" y="16202"/>
                    </a:cubicBezTo>
                    <a:cubicBezTo>
                      <a:pt x="2538" y="18021"/>
                      <a:pt x="0" y="25339"/>
                      <a:pt x="3723" y="30500"/>
                    </a:cubicBezTo>
                    <a:cubicBezTo>
                      <a:pt x="7445" y="35703"/>
                      <a:pt x="15187" y="35703"/>
                      <a:pt x="18867" y="30457"/>
                    </a:cubicBezTo>
                    <a:cubicBezTo>
                      <a:pt x="21321" y="33334"/>
                      <a:pt x="25424" y="34138"/>
                      <a:pt x="28808" y="32403"/>
                    </a:cubicBezTo>
                    <a:cubicBezTo>
                      <a:pt x="32150" y="30669"/>
                      <a:pt x="33884" y="26862"/>
                      <a:pt x="32996" y="23181"/>
                    </a:cubicBezTo>
                    <a:cubicBezTo>
                      <a:pt x="38537" y="24747"/>
                      <a:pt x="43529" y="19417"/>
                      <a:pt x="41583" y="14002"/>
                    </a:cubicBezTo>
                    <a:cubicBezTo>
                      <a:pt x="44037" y="14467"/>
                      <a:pt x="46406" y="13071"/>
                      <a:pt x="47209" y="1070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4" name="Google Shape;774;p46">
                <a:extLst>
                  <a:ext uri="{FF2B5EF4-FFF2-40B4-BE49-F238E27FC236}">
                    <a16:creationId xmlns:a16="http://schemas.microsoft.com/office/drawing/2014/main" id="{76BD5C34-9344-EC9A-BCB0-BD64F10FCACF}"/>
                  </a:ext>
                </a:extLst>
              </p:cNvPr>
              <p:cNvSpPr/>
              <p:nvPr/>
            </p:nvSpPr>
            <p:spPr>
              <a:xfrm>
                <a:off x="5886825" y="590675"/>
                <a:ext cx="9264925" cy="360350"/>
              </a:xfrm>
              <a:custGeom>
                <a:avLst/>
                <a:gdLst/>
                <a:ahLst/>
                <a:cxnLst/>
                <a:rect l="l" t="t" r="r" b="b"/>
                <a:pathLst>
                  <a:path w="370597" h="14414" extrusionOk="0">
                    <a:moveTo>
                      <a:pt x="0" y="265"/>
                    </a:moveTo>
                    <a:cubicBezTo>
                      <a:pt x="35139" y="2623"/>
                      <a:pt x="149066" y="14458"/>
                      <a:pt x="210832" y="14414"/>
                    </a:cubicBezTo>
                    <a:cubicBezTo>
                      <a:pt x="272598" y="14370"/>
                      <a:pt x="343970" y="2402"/>
                      <a:pt x="370597" y="0"/>
                    </a:cubicBezTo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txBody>
              <a:bodyPr/>
              <a:lstStyle/>
              <a:p>
                <a:endParaRPr lang="en-US"/>
              </a:p>
            </p:txBody>
          </p:sp>
          <p:cxnSp>
            <p:nvCxnSpPr>
              <p:cNvPr id="775" name="Google Shape;775;p46">
                <a:extLst>
                  <a:ext uri="{FF2B5EF4-FFF2-40B4-BE49-F238E27FC236}">
                    <a16:creationId xmlns:a16="http://schemas.microsoft.com/office/drawing/2014/main" id="{940C7705-1E47-A54E-C127-94F7286391AC}"/>
                  </a:ext>
                </a:extLst>
              </p:cNvPr>
              <p:cNvCxnSpPr/>
              <p:nvPr/>
            </p:nvCxnSpPr>
            <p:spPr>
              <a:xfrm rot="10800000" flipH="1">
                <a:off x="4981780" y="577525"/>
                <a:ext cx="905100" cy="233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6" name="Google Shape;776;p46">
                <a:extLst>
                  <a:ext uri="{FF2B5EF4-FFF2-40B4-BE49-F238E27FC236}">
                    <a16:creationId xmlns:a16="http://schemas.microsoft.com/office/drawing/2014/main" id="{B7445200-5452-164A-327E-855087534A8D}"/>
                  </a:ext>
                </a:extLst>
              </p:cNvPr>
              <p:cNvCxnSpPr/>
              <p:nvPr/>
            </p:nvCxnSpPr>
            <p:spPr>
              <a:xfrm rot="10800000" flipH="1">
                <a:off x="5545827" y="590702"/>
                <a:ext cx="341100" cy="231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7" name="Google Shape;777;p46">
                <a:extLst>
                  <a:ext uri="{FF2B5EF4-FFF2-40B4-BE49-F238E27FC236}">
                    <a16:creationId xmlns:a16="http://schemas.microsoft.com/office/drawing/2014/main" id="{7EA1186E-D864-C89B-36FE-9ED746559EAC}"/>
                  </a:ext>
                </a:extLst>
              </p:cNvPr>
              <p:cNvCxnSpPr/>
              <p:nvPr/>
            </p:nvCxnSpPr>
            <p:spPr>
              <a:xfrm rot="10800000">
                <a:off x="5872175" y="539583"/>
                <a:ext cx="734918" cy="24077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cxnSp>
            <p:nvCxnSpPr>
              <p:cNvPr id="778" name="Google Shape;778;p46">
                <a:extLst>
                  <a:ext uri="{FF2B5EF4-FFF2-40B4-BE49-F238E27FC236}">
                    <a16:creationId xmlns:a16="http://schemas.microsoft.com/office/drawing/2014/main" id="{E1980D8C-49D9-25D4-E724-B487FBC0B4C3}"/>
                  </a:ext>
                </a:extLst>
              </p:cNvPr>
              <p:cNvCxnSpPr/>
              <p:nvPr/>
            </p:nvCxnSpPr>
            <p:spPr>
              <a:xfrm rot="10800000">
                <a:off x="15171671" y="597325"/>
                <a:ext cx="1685700" cy="2314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79" name="Google Shape;779;p46">
                <a:extLst>
                  <a:ext uri="{FF2B5EF4-FFF2-40B4-BE49-F238E27FC236}">
                    <a16:creationId xmlns:a16="http://schemas.microsoft.com/office/drawing/2014/main" id="{D718228A-B3E2-B3FE-646E-C1BB8D75BEE7}"/>
                  </a:ext>
                </a:extLst>
              </p:cNvPr>
              <p:cNvCxnSpPr/>
              <p:nvPr/>
            </p:nvCxnSpPr>
            <p:spPr>
              <a:xfrm rot="10800000">
                <a:off x="15158424" y="603902"/>
                <a:ext cx="1134900" cy="23064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780" name="Google Shape;780;p46">
                <a:extLst>
                  <a:ext uri="{FF2B5EF4-FFF2-40B4-BE49-F238E27FC236}">
                    <a16:creationId xmlns:a16="http://schemas.microsoft.com/office/drawing/2014/main" id="{2539F0AC-D518-803D-8522-6382ACDED284}"/>
                  </a:ext>
                </a:extLst>
              </p:cNvPr>
              <p:cNvCxnSpPr/>
              <p:nvPr/>
            </p:nvCxnSpPr>
            <p:spPr>
              <a:xfrm rot="10800000">
                <a:off x="15136133" y="539583"/>
                <a:ext cx="734918" cy="240777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6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grpSp>
            <p:nvGrpSpPr>
              <p:cNvPr id="781" name="Google Shape;781;p46">
                <a:extLst>
                  <a:ext uri="{FF2B5EF4-FFF2-40B4-BE49-F238E27FC236}">
                    <a16:creationId xmlns:a16="http://schemas.microsoft.com/office/drawing/2014/main" id="{CA402A39-9E92-F47F-F43D-1C9955B59308}"/>
                  </a:ext>
                </a:extLst>
              </p:cNvPr>
              <p:cNvGrpSpPr/>
              <p:nvPr/>
            </p:nvGrpSpPr>
            <p:grpSpPr>
              <a:xfrm>
                <a:off x="4412659" y="2906073"/>
                <a:ext cx="13108743" cy="1678074"/>
                <a:chOff x="799450" y="3882200"/>
                <a:chExt cx="1937100" cy="247972"/>
              </a:xfrm>
            </p:grpSpPr>
            <p:grpSp>
              <p:nvGrpSpPr>
                <p:cNvPr id="782" name="Google Shape;782;p46">
                  <a:extLst>
                    <a:ext uri="{FF2B5EF4-FFF2-40B4-BE49-F238E27FC236}">
                      <a16:creationId xmlns:a16="http://schemas.microsoft.com/office/drawing/2014/main" id="{E0459086-E818-7136-24B1-5761318248C0}"/>
                    </a:ext>
                  </a:extLst>
                </p:cNvPr>
                <p:cNvGrpSpPr/>
                <p:nvPr/>
              </p:nvGrpSpPr>
              <p:grpSpPr>
                <a:xfrm>
                  <a:off x="799450" y="3932909"/>
                  <a:ext cx="1937100" cy="197263"/>
                  <a:chOff x="799450" y="3983858"/>
                  <a:chExt cx="1937100" cy="146392"/>
                </a:xfrm>
              </p:grpSpPr>
              <p:sp>
                <p:nvSpPr>
                  <p:cNvPr id="783" name="Google Shape;783;p46">
                    <a:extLst>
                      <a:ext uri="{FF2B5EF4-FFF2-40B4-BE49-F238E27FC236}">
                        <a16:creationId xmlns:a16="http://schemas.microsoft.com/office/drawing/2014/main" id="{EDB2674C-678F-68E5-FF16-AF9DDDE3686B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814925" y="4056750"/>
                    <a:ext cx="1907400" cy="73500"/>
                  </a:xfrm>
                  <a:prstGeom prst="trapezoid">
                    <a:avLst>
                      <a:gd name="adj" fmla="val 15343"/>
                    </a:avLst>
                  </a:pr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" name="Google Shape;784;p46">
                    <a:extLst>
                      <a:ext uri="{FF2B5EF4-FFF2-40B4-BE49-F238E27FC236}">
                        <a16:creationId xmlns:a16="http://schemas.microsoft.com/office/drawing/2014/main" id="{A3055B6D-92D4-41F7-99D9-7145C670A084}"/>
                      </a:ext>
                    </a:extLst>
                  </p:cNvPr>
                  <p:cNvSpPr/>
                  <p:nvPr/>
                </p:nvSpPr>
                <p:spPr>
                  <a:xfrm rot="10800000">
                    <a:off x="799450" y="3983858"/>
                    <a:ext cx="1937100" cy="73500"/>
                  </a:xfrm>
                  <a:prstGeom prst="trapezoid">
                    <a:avLst>
                      <a:gd name="adj" fmla="val 15343"/>
                    </a:avLst>
                  </a:pr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785" name="Google Shape;785;p46">
                  <a:extLst>
                    <a:ext uri="{FF2B5EF4-FFF2-40B4-BE49-F238E27FC236}">
                      <a16:creationId xmlns:a16="http://schemas.microsoft.com/office/drawing/2014/main" id="{2DA0B2DB-FD56-D2D7-9DF0-79CE242486E3}"/>
                    </a:ext>
                  </a:extLst>
                </p:cNvPr>
                <p:cNvGrpSpPr/>
                <p:nvPr/>
              </p:nvGrpSpPr>
              <p:grpSpPr>
                <a:xfrm>
                  <a:off x="839650" y="3882200"/>
                  <a:ext cx="1842600" cy="50700"/>
                  <a:chOff x="839650" y="3882200"/>
                  <a:chExt cx="1842600" cy="50700"/>
                </a:xfrm>
              </p:grpSpPr>
              <p:sp>
                <p:nvSpPr>
                  <p:cNvPr id="786" name="Google Shape;786;p46">
                    <a:extLst>
                      <a:ext uri="{FF2B5EF4-FFF2-40B4-BE49-F238E27FC236}">
                        <a16:creationId xmlns:a16="http://schemas.microsoft.com/office/drawing/2014/main" id="{CBAB0415-DDFE-88A9-84B4-80246FD5FFA4}"/>
                      </a:ext>
                    </a:extLst>
                  </p:cNvPr>
                  <p:cNvSpPr/>
                  <p:nvPr/>
                </p:nvSpPr>
                <p:spPr>
                  <a:xfrm>
                    <a:off x="839650" y="3882200"/>
                    <a:ext cx="1842600" cy="50700"/>
                  </a:xfrm>
                  <a:prstGeom prst="rect">
                    <a:avLst/>
                  </a:pr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7" name="Google Shape;787;p46">
                    <a:extLst>
                      <a:ext uri="{FF2B5EF4-FFF2-40B4-BE49-F238E27FC236}">
                        <a16:creationId xmlns:a16="http://schemas.microsoft.com/office/drawing/2014/main" id="{2C1F6847-3E8F-42A6-E3CD-70314E8CEE2C}"/>
                      </a:ext>
                    </a:extLst>
                  </p:cNvPr>
                  <p:cNvGrpSpPr/>
                  <p:nvPr/>
                </p:nvGrpSpPr>
                <p:grpSpPr>
                  <a:xfrm>
                    <a:off x="869023" y="3894092"/>
                    <a:ext cx="1783854" cy="26904"/>
                    <a:chOff x="869023" y="3894092"/>
                    <a:chExt cx="1783854" cy="26904"/>
                  </a:xfrm>
                </p:grpSpPr>
                <p:sp>
                  <p:nvSpPr>
                    <p:cNvPr id="788" name="Google Shape;788;p46">
                      <a:extLst>
                        <a:ext uri="{FF2B5EF4-FFF2-40B4-BE49-F238E27FC236}">
                          <a16:creationId xmlns:a16="http://schemas.microsoft.com/office/drawing/2014/main" id="{21BE5987-1CD4-C4CA-F3FA-C4F26BD93B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690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9" name="Google Shape;789;p46">
                      <a:extLst>
                        <a:ext uri="{FF2B5EF4-FFF2-40B4-BE49-F238E27FC236}">
                          <a16:creationId xmlns:a16="http://schemas.microsoft.com/office/drawing/2014/main" id="{734097C2-C837-0FD5-CBD9-9DCCAC5EA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365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0" name="Google Shape;790;p46">
                      <a:extLst>
                        <a:ext uri="{FF2B5EF4-FFF2-40B4-BE49-F238E27FC236}">
                          <a16:creationId xmlns:a16="http://schemas.microsoft.com/office/drawing/2014/main" id="{E68AAB48-B5CE-3E2E-345A-6E634D75C2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041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1" name="Google Shape;791;p46">
                      <a:extLst>
                        <a:ext uri="{FF2B5EF4-FFF2-40B4-BE49-F238E27FC236}">
                          <a16:creationId xmlns:a16="http://schemas.microsoft.com/office/drawing/2014/main" id="{988E50D6-79DA-C6C1-2606-7A1494963E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0717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2" name="Google Shape;792;p46">
                      <a:extLst>
                        <a:ext uri="{FF2B5EF4-FFF2-40B4-BE49-F238E27FC236}">
                          <a16:creationId xmlns:a16="http://schemas.microsoft.com/office/drawing/2014/main" id="{BF0613FB-C6AD-842F-ED1C-74C42EADB7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1393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3" name="Google Shape;793;p46">
                      <a:extLst>
                        <a:ext uri="{FF2B5EF4-FFF2-40B4-BE49-F238E27FC236}">
                          <a16:creationId xmlns:a16="http://schemas.microsoft.com/office/drawing/2014/main" id="{02C776B2-0EDB-D32E-D3E5-A850ED01C6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068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4" name="Google Shape;794;p46">
                      <a:extLst>
                        <a:ext uri="{FF2B5EF4-FFF2-40B4-BE49-F238E27FC236}">
                          <a16:creationId xmlns:a16="http://schemas.microsoft.com/office/drawing/2014/main" id="{4689EF6F-E307-730A-EE1C-48ED4F6D35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2744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5" name="Google Shape;795;p46">
                      <a:extLst>
                        <a:ext uri="{FF2B5EF4-FFF2-40B4-BE49-F238E27FC236}">
                          <a16:creationId xmlns:a16="http://schemas.microsoft.com/office/drawing/2014/main" id="{05215B12-52CC-1CFE-5E5A-51125270D9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3420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6" name="Google Shape;796;p46">
                      <a:extLst>
                        <a:ext uri="{FF2B5EF4-FFF2-40B4-BE49-F238E27FC236}">
                          <a16:creationId xmlns:a16="http://schemas.microsoft.com/office/drawing/2014/main" id="{141181CA-13D3-7582-5594-19820E8340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096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7" name="Google Shape;797;p46">
                      <a:extLst>
                        <a:ext uri="{FF2B5EF4-FFF2-40B4-BE49-F238E27FC236}">
                          <a16:creationId xmlns:a16="http://schemas.microsoft.com/office/drawing/2014/main" id="{6B1874A9-B813-6AFA-2703-256D74DC17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4771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8" name="Google Shape;798;p46">
                      <a:extLst>
                        <a:ext uri="{FF2B5EF4-FFF2-40B4-BE49-F238E27FC236}">
                          <a16:creationId xmlns:a16="http://schemas.microsoft.com/office/drawing/2014/main" id="{DA0623AA-AD09-B1B5-EEEB-4D82072D64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5447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99" name="Google Shape;799;p46">
                      <a:extLst>
                        <a:ext uri="{FF2B5EF4-FFF2-40B4-BE49-F238E27FC236}">
                          <a16:creationId xmlns:a16="http://schemas.microsoft.com/office/drawing/2014/main" id="{EC28B100-67B6-976F-B8F7-A09B8E9DE3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123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0" name="Google Shape;800;p46">
                      <a:extLst>
                        <a:ext uri="{FF2B5EF4-FFF2-40B4-BE49-F238E27FC236}">
                          <a16:creationId xmlns:a16="http://schemas.microsoft.com/office/drawing/2014/main" id="{86429C02-47F1-9D54-BA1E-B86C796DAB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6799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1" name="Google Shape;801;p46">
                      <a:extLst>
                        <a:ext uri="{FF2B5EF4-FFF2-40B4-BE49-F238E27FC236}">
                          <a16:creationId xmlns:a16="http://schemas.microsoft.com/office/drawing/2014/main" id="{1E933342-C4C8-31A9-CBB4-C44B156CC0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7474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2" name="Google Shape;802;p46">
                      <a:extLst>
                        <a:ext uri="{FF2B5EF4-FFF2-40B4-BE49-F238E27FC236}">
                          <a16:creationId xmlns:a16="http://schemas.microsoft.com/office/drawing/2014/main" id="{8F4A1508-E71E-32DD-CED7-C070403D8D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150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3" name="Google Shape;803;p46">
                      <a:extLst>
                        <a:ext uri="{FF2B5EF4-FFF2-40B4-BE49-F238E27FC236}">
                          <a16:creationId xmlns:a16="http://schemas.microsoft.com/office/drawing/2014/main" id="{D72DC88D-1514-B57C-B273-05075DDAD4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8826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4" name="Google Shape;804;p46">
                      <a:extLst>
                        <a:ext uri="{FF2B5EF4-FFF2-40B4-BE49-F238E27FC236}">
                          <a16:creationId xmlns:a16="http://schemas.microsoft.com/office/drawing/2014/main" id="{32702C32-468A-0FD1-91AD-DEA80BC681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19502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5" name="Google Shape;805;p46">
                      <a:extLst>
                        <a:ext uri="{FF2B5EF4-FFF2-40B4-BE49-F238E27FC236}">
                          <a16:creationId xmlns:a16="http://schemas.microsoft.com/office/drawing/2014/main" id="{5448BC44-46AF-4D6F-EFBC-5066838ECD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177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6" name="Google Shape;806;p46">
                      <a:extLst>
                        <a:ext uri="{FF2B5EF4-FFF2-40B4-BE49-F238E27FC236}">
                          <a16:creationId xmlns:a16="http://schemas.microsoft.com/office/drawing/2014/main" id="{CE2B9F25-E264-19B1-B345-BF8AEEE10B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0853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7" name="Google Shape;807;p46">
                      <a:extLst>
                        <a:ext uri="{FF2B5EF4-FFF2-40B4-BE49-F238E27FC236}">
                          <a16:creationId xmlns:a16="http://schemas.microsoft.com/office/drawing/2014/main" id="{8574336C-E0B1-6592-3EE2-6A565808E7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1529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8" name="Google Shape;808;p46">
                      <a:extLst>
                        <a:ext uri="{FF2B5EF4-FFF2-40B4-BE49-F238E27FC236}">
                          <a16:creationId xmlns:a16="http://schemas.microsoft.com/office/drawing/2014/main" id="{72691FAF-5B2C-27C2-880E-48ACC8389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205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09" name="Google Shape;809;p46">
                      <a:extLst>
                        <a:ext uri="{FF2B5EF4-FFF2-40B4-BE49-F238E27FC236}">
                          <a16:creationId xmlns:a16="http://schemas.microsoft.com/office/drawing/2014/main" id="{9E6D546A-D4A7-659B-C959-474FD854335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2880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0" name="Google Shape;810;p46">
                      <a:extLst>
                        <a:ext uri="{FF2B5EF4-FFF2-40B4-BE49-F238E27FC236}">
                          <a16:creationId xmlns:a16="http://schemas.microsoft.com/office/drawing/2014/main" id="{808C3683-9E90-EB97-1B1D-59208F1B90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3556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1" name="Google Shape;811;p46">
                      <a:extLst>
                        <a:ext uri="{FF2B5EF4-FFF2-40B4-BE49-F238E27FC236}">
                          <a16:creationId xmlns:a16="http://schemas.microsoft.com/office/drawing/2014/main" id="{BF323E40-0BCE-29D9-7A88-505E14DD9E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2324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2" name="Google Shape;812;p46">
                      <a:extLst>
                        <a:ext uri="{FF2B5EF4-FFF2-40B4-BE49-F238E27FC236}">
                          <a16:creationId xmlns:a16="http://schemas.microsoft.com/office/drawing/2014/main" id="{68A62609-A732-810B-7C5A-53228EA917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49082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3" name="Google Shape;813;p46">
                      <a:extLst>
                        <a:ext uri="{FF2B5EF4-FFF2-40B4-BE49-F238E27FC236}">
                          <a16:creationId xmlns:a16="http://schemas.microsoft.com/office/drawing/2014/main" id="{AE1E92E1-DC24-DA9B-4AF6-0D193212ED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558398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814" name="Google Shape;814;p46">
                      <a:extLst>
                        <a:ext uri="{FF2B5EF4-FFF2-40B4-BE49-F238E27FC236}">
                          <a16:creationId xmlns:a16="http://schemas.microsoft.com/office/drawing/2014/main" id="{127B5B3A-B64F-D9A7-C2CC-A6E17A0B5B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625973" y="3894092"/>
                      <a:ext cx="26904" cy="2690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59" h="659" extrusionOk="0">
                          <a:moveTo>
                            <a:pt x="342" y="0"/>
                          </a:moveTo>
                          <a:cubicBezTo>
                            <a:pt x="147" y="0"/>
                            <a:pt x="0" y="147"/>
                            <a:pt x="0" y="342"/>
                          </a:cubicBezTo>
                          <a:cubicBezTo>
                            <a:pt x="0" y="513"/>
                            <a:pt x="147" y="659"/>
                            <a:pt x="342" y="659"/>
                          </a:cubicBezTo>
                          <a:cubicBezTo>
                            <a:pt x="512" y="659"/>
                            <a:pt x="659" y="513"/>
                            <a:pt x="659" y="342"/>
                          </a:cubicBezTo>
                          <a:cubicBezTo>
                            <a:pt x="659" y="147"/>
                            <a:pt x="512" y="0"/>
                            <a:pt x="342" y="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grpSp>
            <p:nvGrpSpPr>
              <p:cNvPr id="815" name="Google Shape;815;p46">
                <a:extLst>
                  <a:ext uri="{FF2B5EF4-FFF2-40B4-BE49-F238E27FC236}">
                    <a16:creationId xmlns:a16="http://schemas.microsoft.com/office/drawing/2014/main" id="{1CE478A4-3BD0-38FE-85D6-2598EB570C18}"/>
                  </a:ext>
                </a:extLst>
              </p:cNvPr>
              <p:cNvGrpSpPr/>
              <p:nvPr/>
            </p:nvGrpSpPr>
            <p:grpSpPr>
              <a:xfrm>
                <a:off x="7671090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16" name="Google Shape;816;p46">
                  <a:extLst>
                    <a:ext uri="{FF2B5EF4-FFF2-40B4-BE49-F238E27FC236}">
                      <a16:creationId xmlns:a16="http://schemas.microsoft.com/office/drawing/2014/main" id="{84138628-0737-164D-4B84-60CA8B9B3A0E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" name="Google Shape;817;p46">
                  <a:extLst>
                    <a:ext uri="{FF2B5EF4-FFF2-40B4-BE49-F238E27FC236}">
                      <a16:creationId xmlns:a16="http://schemas.microsoft.com/office/drawing/2014/main" id="{417443CF-CBC5-76EB-96EF-B1B39FBC3982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" name="Google Shape;818;p46">
                <a:extLst>
                  <a:ext uri="{FF2B5EF4-FFF2-40B4-BE49-F238E27FC236}">
                    <a16:creationId xmlns:a16="http://schemas.microsoft.com/office/drawing/2014/main" id="{E13C5A01-EF70-EEE3-E8D9-F64B2132D33E}"/>
                  </a:ext>
                </a:extLst>
              </p:cNvPr>
              <p:cNvGrpSpPr/>
              <p:nvPr/>
            </p:nvGrpSpPr>
            <p:grpSpPr>
              <a:xfrm>
                <a:off x="9832002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19" name="Google Shape;819;p46">
                  <a:extLst>
                    <a:ext uri="{FF2B5EF4-FFF2-40B4-BE49-F238E27FC236}">
                      <a16:creationId xmlns:a16="http://schemas.microsoft.com/office/drawing/2014/main" id="{A5BCE3CE-6D53-C6DF-68D4-14E596991681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" name="Google Shape;820;p46">
                  <a:extLst>
                    <a:ext uri="{FF2B5EF4-FFF2-40B4-BE49-F238E27FC236}">
                      <a16:creationId xmlns:a16="http://schemas.microsoft.com/office/drawing/2014/main" id="{96AB99CB-2146-9595-4E85-6C89B65D0C75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" name="Google Shape;821;p46">
                <a:extLst>
                  <a:ext uri="{FF2B5EF4-FFF2-40B4-BE49-F238E27FC236}">
                    <a16:creationId xmlns:a16="http://schemas.microsoft.com/office/drawing/2014/main" id="{AF399450-1A7D-B040-3AC3-6199B291613C}"/>
                  </a:ext>
                </a:extLst>
              </p:cNvPr>
              <p:cNvGrpSpPr/>
              <p:nvPr/>
            </p:nvGrpSpPr>
            <p:grpSpPr>
              <a:xfrm>
                <a:off x="11459514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22" name="Google Shape;822;p46">
                  <a:extLst>
                    <a:ext uri="{FF2B5EF4-FFF2-40B4-BE49-F238E27FC236}">
                      <a16:creationId xmlns:a16="http://schemas.microsoft.com/office/drawing/2014/main" id="{969CFC44-8399-C484-DBE2-C18DC84E7F05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" name="Google Shape;823;p46">
                  <a:extLst>
                    <a:ext uri="{FF2B5EF4-FFF2-40B4-BE49-F238E27FC236}">
                      <a16:creationId xmlns:a16="http://schemas.microsoft.com/office/drawing/2014/main" id="{4B231E1A-705D-2A43-6D39-1C5EDAEE9E6F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" name="Google Shape;824;p46">
                <a:extLst>
                  <a:ext uri="{FF2B5EF4-FFF2-40B4-BE49-F238E27FC236}">
                    <a16:creationId xmlns:a16="http://schemas.microsoft.com/office/drawing/2014/main" id="{1C11042E-09BA-067E-297E-39CA57C6201F}"/>
                  </a:ext>
                </a:extLst>
              </p:cNvPr>
              <p:cNvGrpSpPr/>
              <p:nvPr/>
            </p:nvGrpSpPr>
            <p:grpSpPr>
              <a:xfrm>
                <a:off x="13087025" y="1660061"/>
                <a:ext cx="451703" cy="1246019"/>
                <a:chOff x="1274300" y="3698075"/>
                <a:chExt cx="66749" cy="184126"/>
              </a:xfrm>
            </p:grpSpPr>
            <p:sp>
              <p:nvSpPr>
                <p:cNvPr id="825" name="Google Shape;825;p46">
                  <a:extLst>
                    <a:ext uri="{FF2B5EF4-FFF2-40B4-BE49-F238E27FC236}">
                      <a16:creationId xmlns:a16="http://schemas.microsoft.com/office/drawing/2014/main" id="{E34C0AB1-6431-A1A5-847E-22A77AB93B89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184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" name="Google Shape;826;p46">
                  <a:extLst>
                    <a:ext uri="{FF2B5EF4-FFF2-40B4-BE49-F238E27FC236}">
                      <a16:creationId xmlns:a16="http://schemas.microsoft.com/office/drawing/2014/main" id="{A7E5D702-B3A7-8BB6-E629-4CB3C39DB01B}"/>
                    </a:ext>
                  </a:extLst>
                </p:cNvPr>
                <p:cNvSpPr/>
                <p:nvPr/>
              </p:nvSpPr>
              <p:spPr>
                <a:xfrm>
                  <a:off x="1274300" y="3698075"/>
                  <a:ext cx="66749" cy="54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5" h="2757" extrusionOk="0">
                      <a:moveTo>
                        <a:pt x="0" y="0"/>
                      </a:moveTo>
                      <a:lnTo>
                        <a:pt x="0" y="2756"/>
                      </a:lnTo>
                      <a:lnTo>
                        <a:pt x="1635" y="2756"/>
                      </a:lnTo>
                      <a:lnTo>
                        <a:pt x="1635" y="0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827" name="Google Shape;827;p46">
              <a:extLst>
                <a:ext uri="{FF2B5EF4-FFF2-40B4-BE49-F238E27FC236}">
                  <a16:creationId xmlns:a16="http://schemas.microsoft.com/office/drawing/2014/main" id="{E2BFD0DD-E3BC-1428-A758-637DDAEA8F01}"/>
                </a:ext>
              </a:extLst>
            </p:cNvPr>
            <p:cNvSpPr/>
            <p:nvPr/>
          </p:nvSpPr>
          <p:spPr>
            <a:xfrm>
              <a:off x="-2297475" y="3899525"/>
              <a:ext cx="11441465" cy="1303761"/>
            </a:xfrm>
            <a:custGeom>
              <a:avLst/>
              <a:gdLst/>
              <a:ahLst/>
              <a:cxnLst/>
              <a:rect l="l" t="t" r="r" b="b"/>
              <a:pathLst>
                <a:path w="152436" h="17369" extrusionOk="0">
                  <a:moveTo>
                    <a:pt x="50508" y="1"/>
                  </a:moveTo>
                  <a:cubicBezTo>
                    <a:pt x="47549" y="1"/>
                    <a:pt x="44430" y="1151"/>
                    <a:pt x="41585" y="2247"/>
                  </a:cubicBezTo>
                  <a:cubicBezTo>
                    <a:pt x="28122" y="7515"/>
                    <a:pt x="14195" y="11490"/>
                    <a:pt x="0" y="14100"/>
                  </a:cubicBezTo>
                  <a:lnTo>
                    <a:pt x="0" y="17368"/>
                  </a:lnTo>
                  <a:lnTo>
                    <a:pt x="152436" y="17368"/>
                  </a:lnTo>
                  <a:lnTo>
                    <a:pt x="152436" y="9027"/>
                  </a:lnTo>
                  <a:cubicBezTo>
                    <a:pt x="151776" y="9188"/>
                    <a:pt x="151222" y="9272"/>
                    <a:pt x="150669" y="9272"/>
                  </a:cubicBezTo>
                  <a:cubicBezTo>
                    <a:pt x="149629" y="9272"/>
                    <a:pt x="148596" y="8973"/>
                    <a:pt x="146875" y="8320"/>
                  </a:cubicBezTo>
                  <a:cubicBezTo>
                    <a:pt x="144880" y="7555"/>
                    <a:pt x="142781" y="7169"/>
                    <a:pt x="140682" y="7169"/>
                  </a:cubicBezTo>
                  <a:cubicBezTo>
                    <a:pt x="138829" y="7169"/>
                    <a:pt x="136976" y="7470"/>
                    <a:pt x="135192" y="8076"/>
                  </a:cubicBezTo>
                  <a:cubicBezTo>
                    <a:pt x="134111" y="8429"/>
                    <a:pt x="133029" y="8922"/>
                    <a:pt x="131911" y="8922"/>
                  </a:cubicBezTo>
                  <a:cubicBezTo>
                    <a:pt x="131794" y="8922"/>
                    <a:pt x="131676" y="8916"/>
                    <a:pt x="131558" y="8905"/>
                  </a:cubicBezTo>
                  <a:cubicBezTo>
                    <a:pt x="129729" y="8759"/>
                    <a:pt x="128339" y="7246"/>
                    <a:pt x="126851" y="6124"/>
                  </a:cubicBezTo>
                  <a:cubicBezTo>
                    <a:pt x="124679" y="4538"/>
                    <a:pt x="122078" y="3720"/>
                    <a:pt x="119455" y="3720"/>
                  </a:cubicBezTo>
                  <a:cubicBezTo>
                    <a:pt x="117926" y="3720"/>
                    <a:pt x="116389" y="3998"/>
                    <a:pt x="114925" y="4564"/>
                  </a:cubicBezTo>
                  <a:cubicBezTo>
                    <a:pt x="112013" y="5723"/>
                    <a:pt x="109377" y="8009"/>
                    <a:pt x="106281" y="8009"/>
                  </a:cubicBezTo>
                  <a:cubicBezTo>
                    <a:pt x="106187" y="8009"/>
                    <a:pt x="106093" y="8007"/>
                    <a:pt x="105998" y="8002"/>
                  </a:cubicBezTo>
                  <a:cubicBezTo>
                    <a:pt x="104364" y="7929"/>
                    <a:pt x="102852" y="7198"/>
                    <a:pt x="101266" y="6807"/>
                  </a:cubicBezTo>
                  <a:cubicBezTo>
                    <a:pt x="100266" y="6570"/>
                    <a:pt x="99258" y="6476"/>
                    <a:pt x="98245" y="6476"/>
                  </a:cubicBezTo>
                  <a:cubicBezTo>
                    <a:pt x="94450" y="6476"/>
                    <a:pt x="90583" y="7793"/>
                    <a:pt x="86738" y="7793"/>
                  </a:cubicBezTo>
                  <a:cubicBezTo>
                    <a:pt x="86133" y="7793"/>
                    <a:pt x="85529" y="7761"/>
                    <a:pt x="84925" y="7685"/>
                  </a:cubicBezTo>
                  <a:cubicBezTo>
                    <a:pt x="80087" y="7078"/>
                    <a:pt x="75719" y="3715"/>
                    <a:pt x="70877" y="3715"/>
                  </a:cubicBezTo>
                  <a:cubicBezTo>
                    <a:pt x="70666" y="3715"/>
                    <a:pt x="70455" y="3721"/>
                    <a:pt x="70243" y="3734"/>
                  </a:cubicBezTo>
                  <a:cubicBezTo>
                    <a:pt x="67616" y="3887"/>
                    <a:pt x="65005" y="5063"/>
                    <a:pt x="62478" y="5063"/>
                  </a:cubicBezTo>
                  <a:cubicBezTo>
                    <a:pt x="61766" y="5063"/>
                    <a:pt x="61061" y="4970"/>
                    <a:pt x="60365" y="4734"/>
                  </a:cubicBezTo>
                  <a:cubicBezTo>
                    <a:pt x="58194" y="4003"/>
                    <a:pt x="56706" y="2051"/>
                    <a:pt x="54706" y="978"/>
                  </a:cubicBezTo>
                  <a:cubicBezTo>
                    <a:pt x="53380" y="279"/>
                    <a:pt x="51963" y="1"/>
                    <a:pt x="50508" y="1"/>
                  </a:cubicBezTo>
                  <a:close/>
                </a:path>
              </a:pathLst>
            </a:custGeom>
            <a:gradFill>
              <a:gsLst>
                <a:gs pos="0">
                  <a:srgbClr val="D0F3FF">
                    <a:alpha val="71764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Title 9">
            <a:extLst>
              <a:ext uri="{FF2B5EF4-FFF2-40B4-BE49-F238E27FC236}">
                <a16:creationId xmlns:a16="http://schemas.microsoft.com/office/drawing/2014/main" id="{A47A9D8D-63E7-AB12-586A-437BC47E36BB}"/>
              </a:ext>
            </a:extLst>
          </p:cNvPr>
          <p:cNvSpPr txBox="1">
            <a:spLocks/>
          </p:cNvSpPr>
          <p:nvPr/>
        </p:nvSpPr>
        <p:spPr>
          <a:xfrm>
            <a:off x="298737" y="904804"/>
            <a:ext cx="7818698" cy="428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b="1">
                <a:solidFill>
                  <a:schemeClr val="accent3">
                    <a:lumMod val="75000"/>
                  </a:schemeClr>
                </a:solidFill>
                <a:latin typeface="+mn-lt"/>
              </a:rPr>
              <a:t>Voting Classifier – Khi các mô hình “bỏ phiếu”</a:t>
            </a:r>
            <a:endParaRPr lang="en-US" sz="2000" b="1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1C3809-31DC-3CFF-F3E1-78970A88D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842" y="1562191"/>
            <a:ext cx="2895832" cy="24860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334B266-A882-F058-9F43-4127EC9BC76B}"/>
              </a:ext>
            </a:extLst>
          </p:cNvPr>
          <p:cNvSpPr txBox="1"/>
          <p:nvPr/>
        </p:nvSpPr>
        <p:spPr>
          <a:xfrm>
            <a:off x="3715180" y="1644638"/>
            <a:ext cx="5482682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vi-VN"/>
              <a:t>Ma trận cho thấy mô hình dự đoán chính xác </a:t>
            </a:r>
            <a:r>
              <a:rPr lang="vi-VN" b="1"/>
              <a:t>95/105 hành khách không sống sót</a:t>
            </a:r>
            <a:r>
              <a:rPr lang="vi-VN"/>
              <a:t> và </a:t>
            </a:r>
            <a:r>
              <a:rPr lang="vi-VN" b="1"/>
              <a:t>51/74 hành khách sống sót</a:t>
            </a:r>
            <a:r>
              <a:rPr lang="vi-VN"/>
              <a:t>. </a:t>
            </a:r>
          </a:p>
          <a:p>
            <a:pPr>
              <a:buNone/>
            </a:pPr>
            <a:endParaRPr lang="vi-VN"/>
          </a:p>
          <a:p>
            <a:pPr>
              <a:buNone/>
            </a:pPr>
            <a:r>
              <a:rPr lang="vi-VN"/>
              <a:t>Tuy vẫn còn một số sai lệch – đặc biệt trong việc nhận diện người sống sót – nhưng mô hình duy trì được sự cân bằng giữa hai nhóm.</a:t>
            </a:r>
          </a:p>
          <a:p>
            <a:pPr>
              <a:buNone/>
            </a:pPr>
            <a:endParaRPr lang="vi-VN"/>
          </a:p>
          <a:p>
            <a:pPr>
              <a:buNone/>
            </a:pPr>
            <a:r>
              <a:rPr lang="vi-VN"/>
              <a:t>Điều này phản ánh đặc trưng dữ liệu Titanic: </a:t>
            </a:r>
            <a:r>
              <a:rPr lang="vi-VN" i="1"/>
              <a:t>nhóm sống sót có tính đa dạng cao hơn, khiến việc nhận diện trở nên khó khăn hơn.</a:t>
            </a:r>
          </a:p>
        </p:txBody>
      </p:sp>
    </p:spTree>
    <p:extLst>
      <p:ext uri="{BB962C8B-B14F-4D97-AF65-F5344CB8AC3E}">
        <p14:creationId xmlns:p14="http://schemas.microsoft.com/office/powerpoint/2010/main" val="13520330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9">
            <a:extLst>
              <a:ext uri="{FF2B5EF4-FFF2-40B4-BE49-F238E27FC236}">
                <a16:creationId xmlns:a16="http://schemas.microsoft.com/office/drawing/2014/main" id="{81C5ED5C-7AED-44ED-2D0B-63603A5D5A3E}"/>
              </a:ext>
            </a:extLst>
          </p:cNvPr>
          <p:cNvSpPr txBox="1">
            <a:spLocks/>
          </p:cNvSpPr>
          <p:nvPr/>
        </p:nvSpPr>
        <p:spPr>
          <a:xfrm>
            <a:off x="342360" y="377198"/>
            <a:ext cx="7818698" cy="428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b="1">
                <a:solidFill>
                  <a:schemeClr val="accent3">
                    <a:lumMod val="75000"/>
                  </a:schemeClr>
                </a:solidFill>
                <a:latin typeface="+mn-lt"/>
              </a:rPr>
              <a:t>Stacking Classifier – “Bộ chỉ huy tối cao”</a:t>
            </a:r>
            <a:endParaRPr lang="en-US" sz="2000" b="1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6C93E4C-A998-2046-13D0-85444DC934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22" y="924857"/>
            <a:ext cx="3624387" cy="274209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956BBD7-4503-D194-F3B0-0B8C8B8594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4980" y="2248636"/>
            <a:ext cx="4439270" cy="237205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68A00A80-FF08-9DF2-CDC0-767B3BD0BDB1}"/>
              </a:ext>
            </a:extLst>
          </p:cNvPr>
          <p:cNvSpPr txBox="1"/>
          <p:nvPr/>
        </p:nvSpPr>
        <p:spPr>
          <a:xfrm>
            <a:off x="4314980" y="805898"/>
            <a:ext cx="458343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Dùng Logistic Regression làm meta-model tổng hợp kết quả từ các mô hình con.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Accuracy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0.8101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ổn định, chiến lược phối hợp tốt giữa các thuật toán.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Giúp mô hình hiểu sâu hơn mối quan hệ giữa các dự đoán.</a:t>
            </a:r>
            <a:endParaRPr kumimoji="0" lang="vi-VN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1">
          <a:extLst>
            <a:ext uri="{FF2B5EF4-FFF2-40B4-BE49-F238E27FC236}">
              <a16:creationId xmlns:a16="http://schemas.microsoft.com/office/drawing/2014/main" id="{FF87B64B-427E-854C-007A-D5B30F69B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5" name="Google Shape;1045;p50">
            <a:extLst>
              <a:ext uri="{FF2B5EF4-FFF2-40B4-BE49-F238E27FC236}">
                <a16:creationId xmlns:a16="http://schemas.microsoft.com/office/drawing/2014/main" id="{169AC8E6-A7A6-1471-4DF3-770E2F6F2CD8}"/>
              </a:ext>
            </a:extLst>
          </p:cNvPr>
          <p:cNvGrpSpPr/>
          <p:nvPr/>
        </p:nvGrpSpPr>
        <p:grpSpPr>
          <a:xfrm>
            <a:off x="7046365" y="103936"/>
            <a:ext cx="1755275" cy="975224"/>
            <a:chOff x="6921060" y="349239"/>
            <a:chExt cx="1755275" cy="975224"/>
          </a:xfrm>
        </p:grpSpPr>
        <p:grpSp>
          <p:nvGrpSpPr>
            <p:cNvPr id="1046" name="Google Shape;1046;p50">
              <a:extLst>
                <a:ext uri="{FF2B5EF4-FFF2-40B4-BE49-F238E27FC236}">
                  <a16:creationId xmlns:a16="http://schemas.microsoft.com/office/drawing/2014/main" id="{A45EB8C3-B974-DC49-B7D4-88ACFD2B1B07}"/>
                </a:ext>
              </a:extLst>
            </p:cNvPr>
            <p:cNvGrpSpPr/>
            <p:nvPr/>
          </p:nvGrpSpPr>
          <p:grpSpPr>
            <a:xfrm rot="-1274724">
              <a:off x="6929007" y="651807"/>
              <a:ext cx="1739382" cy="370088"/>
              <a:chOff x="4122625" y="3917225"/>
              <a:chExt cx="2301162" cy="489618"/>
            </a:xfrm>
          </p:grpSpPr>
          <p:sp>
            <p:nvSpPr>
              <p:cNvPr id="1047" name="Google Shape;1047;p50">
                <a:extLst>
                  <a:ext uri="{FF2B5EF4-FFF2-40B4-BE49-F238E27FC236}">
                    <a16:creationId xmlns:a16="http://schemas.microsoft.com/office/drawing/2014/main" id="{28673864-0ED5-8680-03A4-339FFF023B84}"/>
                  </a:ext>
                </a:extLst>
              </p:cNvPr>
              <p:cNvSpPr/>
              <p:nvPr/>
            </p:nvSpPr>
            <p:spPr>
              <a:xfrm rot="10800000">
                <a:off x="4122625" y="4020125"/>
                <a:ext cx="2162400" cy="386700"/>
              </a:xfrm>
              <a:prstGeom prst="trapezoid">
                <a:avLst>
                  <a:gd name="adj" fmla="val 15343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50">
                <a:extLst>
                  <a:ext uri="{FF2B5EF4-FFF2-40B4-BE49-F238E27FC236}">
                    <a16:creationId xmlns:a16="http://schemas.microsoft.com/office/drawing/2014/main" id="{7E551567-6802-5A17-4878-D6263FEFDBEA}"/>
                  </a:ext>
                </a:extLst>
              </p:cNvPr>
              <p:cNvSpPr/>
              <p:nvPr/>
            </p:nvSpPr>
            <p:spPr>
              <a:xfrm>
                <a:off x="5721463" y="3917225"/>
                <a:ext cx="702324" cy="489618"/>
              </a:xfrm>
              <a:prstGeom prst="irregularSeal1">
                <a:avLst/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049" name="Google Shape;1049;p50">
                <a:extLst>
                  <a:ext uri="{FF2B5EF4-FFF2-40B4-BE49-F238E27FC236}">
                    <a16:creationId xmlns:a16="http://schemas.microsoft.com/office/drawing/2014/main" id="{CA5C0D57-D844-BF2A-05E6-EB78DF765F9A}"/>
                  </a:ext>
                </a:extLst>
              </p:cNvPr>
              <p:cNvGrpSpPr/>
              <p:nvPr/>
            </p:nvGrpSpPr>
            <p:grpSpPr>
              <a:xfrm>
                <a:off x="4204225" y="3917225"/>
                <a:ext cx="2007900" cy="102900"/>
                <a:chOff x="4204225" y="3917225"/>
                <a:chExt cx="2007900" cy="102900"/>
              </a:xfrm>
            </p:grpSpPr>
            <p:sp>
              <p:nvSpPr>
                <p:cNvPr id="1050" name="Google Shape;1050;p50">
                  <a:extLst>
                    <a:ext uri="{FF2B5EF4-FFF2-40B4-BE49-F238E27FC236}">
                      <a16:creationId xmlns:a16="http://schemas.microsoft.com/office/drawing/2014/main" id="{F120EFFD-2791-6EF7-C835-3AC7E46C546A}"/>
                    </a:ext>
                  </a:extLst>
                </p:cNvPr>
                <p:cNvSpPr/>
                <p:nvPr/>
              </p:nvSpPr>
              <p:spPr>
                <a:xfrm>
                  <a:off x="4204225" y="3917225"/>
                  <a:ext cx="2007900" cy="102900"/>
                </a:xfrm>
                <a:prstGeom prst="rect">
                  <a:avLst/>
                </a:pr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051" name="Google Shape;1051;p50">
                  <a:extLst>
                    <a:ext uri="{FF2B5EF4-FFF2-40B4-BE49-F238E27FC236}">
                      <a16:creationId xmlns:a16="http://schemas.microsoft.com/office/drawing/2014/main" id="{5E5FAB40-9BB9-0954-38CB-F9E3B4B01E3F}"/>
                    </a:ext>
                  </a:extLst>
                </p:cNvPr>
                <p:cNvGrpSpPr/>
                <p:nvPr/>
              </p:nvGrpSpPr>
              <p:grpSpPr>
                <a:xfrm>
                  <a:off x="4290120" y="3941350"/>
                  <a:ext cx="1836108" cy="54560"/>
                  <a:chOff x="4290120" y="3941350"/>
                  <a:chExt cx="1836108" cy="54560"/>
                </a:xfrm>
              </p:grpSpPr>
              <p:sp>
                <p:nvSpPr>
                  <p:cNvPr id="1052" name="Google Shape;1052;p50">
                    <a:extLst>
                      <a:ext uri="{FF2B5EF4-FFF2-40B4-BE49-F238E27FC236}">
                        <a16:creationId xmlns:a16="http://schemas.microsoft.com/office/drawing/2014/main" id="{F39B6E9B-C155-0075-917C-821FCA1311B8}"/>
                      </a:ext>
                    </a:extLst>
                  </p:cNvPr>
                  <p:cNvSpPr/>
                  <p:nvPr/>
                </p:nvSpPr>
                <p:spPr>
                  <a:xfrm>
                    <a:off x="4290120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3" name="Google Shape;1053;p50">
                    <a:extLst>
                      <a:ext uri="{FF2B5EF4-FFF2-40B4-BE49-F238E27FC236}">
                        <a16:creationId xmlns:a16="http://schemas.microsoft.com/office/drawing/2014/main" id="{479CE434-349D-4889-B582-0D09832AF894}"/>
                      </a:ext>
                    </a:extLst>
                  </p:cNvPr>
                  <p:cNvSpPr/>
                  <p:nvPr/>
                </p:nvSpPr>
                <p:spPr>
                  <a:xfrm>
                    <a:off x="4427162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4" name="Google Shape;1054;p50">
                    <a:extLst>
                      <a:ext uri="{FF2B5EF4-FFF2-40B4-BE49-F238E27FC236}">
                        <a16:creationId xmlns:a16="http://schemas.microsoft.com/office/drawing/2014/main" id="{E28176D1-ED8C-1CB2-D333-335AE9BD5CA2}"/>
                      </a:ext>
                    </a:extLst>
                  </p:cNvPr>
                  <p:cNvSpPr/>
                  <p:nvPr/>
                </p:nvSpPr>
                <p:spPr>
                  <a:xfrm>
                    <a:off x="4564204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5" name="Google Shape;1055;p50">
                    <a:extLst>
                      <a:ext uri="{FF2B5EF4-FFF2-40B4-BE49-F238E27FC236}">
                        <a16:creationId xmlns:a16="http://schemas.microsoft.com/office/drawing/2014/main" id="{7700C0E2-12A5-26C4-4EB0-0279394FA17B}"/>
                      </a:ext>
                    </a:extLst>
                  </p:cNvPr>
                  <p:cNvSpPr/>
                  <p:nvPr/>
                </p:nvSpPr>
                <p:spPr>
                  <a:xfrm>
                    <a:off x="4701246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6" name="Google Shape;1056;p50">
                    <a:extLst>
                      <a:ext uri="{FF2B5EF4-FFF2-40B4-BE49-F238E27FC236}">
                        <a16:creationId xmlns:a16="http://schemas.microsoft.com/office/drawing/2014/main" id="{B538F84E-FF65-840A-D4F9-91332904D134}"/>
                      </a:ext>
                    </a:extLst>
                  </p:cNvPr>
                  <p:cNvSpPr/>
                  <p:nvPr/>
                </p:nvSpPr>
                <p:spPr>
                  <a:xfrm>
                    <a:off x="4838288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7" name="Google Shape;1057;p50">
                    <a:extLst>
                      <a:ext uri="{FF2B5EF4-FFF2-40B4-BE49-F238E27FC236}">
                        <a16:creationId xmlns:a16="http://schemas.microsoft.com/office/drawing/2014/main" id="{C8047631-0EB1-EAC1-BD12-4F9EC39639F0}"/>
                      </a:ext>
                    </a:extLst>
                  </p:cNvPr>
                  <p:cNvSpPr/>
                  <p:nvPr/>
                </p:nvSpPr>
                <p:spPr>
                  <a:xfrm>
                    <a:off x="4975330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8" name="Google Shape;1058;p50">
                    <a:extLst>
                      <a:ext uri="{FF2B5EF4-FFF2-40B4-BE49-F238E27FC236}">
                        <a16:creationId xmlns:a16="http://schemas.microsoft.com/office/drawing/2014/main" id="{184D8E00-DE69-B7C4-EB91-4753D7D937A9}"/>
                      </a:ext>
                    </a:extLst>
                  </p:cNvPr>
                  <p:cNvSpPr/>
                  <p:nvPr/>
                </p:nvSpPr>
                <p:spPr>
                  <a:xfrm>
                    <a:off x="5112373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59" name="Google Shape;1059;p50">
                    <a:extLst>
                      <a:ext uri="{FF2B5EF4-FFF2-40B4-BE49-F238E27FC236}">
                        <a16:creationId xmlns:a16="http://schemas.microsoft.com/office/drawing/2014/main" id="{1F013E98-B073-5B13-3F5F-6EE8F65145E5}"/>
                      </a:ext>
                    </a:extLst>
                  </p:cNvPr>
                  <p:cNvSpPr/>
                  <p:nvPr/>
                </p:nvSpPr>
                <p:spPr>
                  <a:xfrm>
                    <a:off x="5249415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0" name="Google Shape;1060;p50">
                    <a:extLst>
                      <a:ext uri="{FF2B5EF4-FFF2-40B4-BE49-F238E27FC236}">
                        <a16:creationId xmlns:a16="http://schemas.microsoft.com/office/drawing/2014/main" id="{2BE80670-570A-A964-3718-A4746DFBD509}"/>
                      </a:ext>
                    </a:extLst>
                  </p:cNvPr>
                  <p:cNvSpPr/>
                  <p:nvPr/>
                </p:nvSpPr>
                <p:spPr>
                  <a:xfrm>
                    <a:off x="5386457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1" name="Google Shape;1061;p50">
                    <a:extLst>
                      <a:ext uri="{FF2B5EF4-FFF2-40B4-BE49-F238E27FC236}">
                        <a16:creationId xmlns:a16="http://schemas.microsoft.com/office/drawing/2014/main" id="{C21DE968-AD32-28E5-D8CD-DB03087C359A}"/>
                      </a:ext>
                    </a:extLst>
                  </p:cNvPr>
                  <p:cNvSpPr/>
                  <p:nvPr/>
                </p:nvSpPr>
                <p:spPr>
                  <a:xfrm>
                    <a:off x="5523499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2" name="Google Shape;1062;p50">
                    <a:extLst>
                      <a:ext uri="{FF2B5EF4-FFF2-40B4-BE49-F238E27FC236}">
                        <a16:creationId xmlns:a16="http://schemas.microsoft.com/office/drawing/2014/main" id="{9565593F-7CCE-6C54-85E1-7CB52DD96105}"/>
                      </a:ext>
                    </a:extLst>
                  </p:cNvPr>
                  <p:cNvSpPr/>
                  <p:nvPr/>
                </p:nvSpPr>
                <p:spPr>
                  <a:xfrm>
                    <a:off x="5660541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3" name="Google Shape;1063;p50">
                    <a:extLst>
                      <a:ext uri="{FF2B5EF4-FFF2-40B4-BE49-F238E27FC236}">
                        <a16:creationId xmlns:a16="http://schemas.microsoft.com/office/drawing/2014/main" id="{17BE415E-F910-18A2-6549-11B6F1052B1C}"/>
                      </a:ext>
                    </a:extLst>
                  </p:cNvPr>
                  <p:cNvSpPr/>
                  <p:nvPr/>
                </p:nvSpPr>
                <p:spPr>
                  <a:xfrm>
                    <a:off x="5797583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4" name="Google Shape;1064;p50">
                    <a:extLst>
                      <a:ext uri="{FF2B5EF4-FFF2-40B4-BE49-F238E27FC236}">
                        <a16:creationId xmlns:a16="http://schemas.microsoft.com/office/drawing/2014/main" id="{7130349C-C934-B2AB-B5B0-9F092D7B04E9}"/>
                      </a:ext>
                    </a:extLst>
                  </p:cNvPr>
                  <p:cNvSpPr/>
                  <p:nvPr/>
                </p:nvSpPr>
                <p:spPr>
                  <a:xfrm>
                    <a:off x="5934625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065" name="Google Shape;1065;p50">
                    <a:extLst>
                      <a:ext uri="{FF2B5EF4-FFF2-40B4-BE49-F238E27FC236}">
                        <a16:creationId xmlns:a16="http://schemas.microsoft.com/office/drawing/2014/main" id="{1143DA82-3C2A-DFCC-F36D-E8A0EBACC686}"/>
                      </a:ext>
                    </a:extLst>
                  </p:cNvPr>
                  <p:cNvSpPr/>
                  <p:nvPr/>
                </p:nvSpPr>
                <p:spPr>
                  <a:xfrm>
                    <a:off x="6071667" y="3941350"/>
                    <a:ext cx="54560" cy="545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59" h="659" extrusionOk="0">
                        <a:moveTo>
                          <a:pt x="342" y="0"/>
                        </a:moveTo>
                        <a:cubicBezTo>
                          <a:pt x="147" y="0"/>
                          <a:pt x="0" y="147"/>
                          <a:pt x="0" y="342"/>
                        </a:cubicBezTo>
                        <a:cubicBezTo>
                          <a:pt x="0" y="513"/>
                          <a:pt x="147" y="659"/>
                          <a:pt x="342" y="659"/>
                        </a:cubicBezTo>
                        <a:cubicBezTo>
                          <a:pt x="512" y="659"/>
                          <a:pt x="659" y="513"/>
                          <a:pt x="659" y="342"/>
                        </a:cubicBezTo>
                        <a:cubicBezTo>
                          <a:pt x="659" y="147"/>
                          <a:pt x="512" y="0"/>
                          <a:pt x="342" y="0"/>
                        </a:cubicBezTo>
                        <a:close/>
                      </a:path>
                    </a:pathLst>
                  </a:cu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066" name="Google Shape;1066;p50">
              <a:extLst>
                <a:ext uri="{FF2B5EF4-FFF2-40B4-BE49-F238E27FC236}">
                  <a16:creationId xmlns:a16="http://schemas.microsoft.com/office/drawing/2014/main" id="{AB60EA63-4C0D-029A-F80A-90D9204FF57B}"/>
                </a:ext>
              </a:extLst>
            </p:cNvPr>
            <p:cNvGrpSpPr/>
            <p:nvPr/>
          </p:nvGrpSpPr>
          <p:grpSpPr>
            <a:xfrm rot="2304738">
              <a:off x="7423464" y="350495"/>
              <a:ext cx="102318" cy="282240"/>
              <a:chOff x="1274300" y="3698075"/>
              <a:chExt cx="66749" cy="184126"/>
            </a:xfrm>
          </p:grpSpPr>
          <p:sp>
            <p:nvSpPr>
              <p:cNvPr id="1067" name="Google Shape;1067;p50">
                <a:extLst>
                  <a:ext uri="{FF2B5EF4-FFF2-40B4-BE49-F238E27FC236}">
                    <a16:creationId xmlns:a16="http://schemas.microsoft.com/office/drawing/2014/main" id="{B8CDB4D5-DF6E-95D0-4754-90E9E362F552}"/>
                  </a:ext>
                </a:extLst>
              </p:cNvPr>
              <p:cNvSpPr/>
              <p:nvPr/>
            </p:nvSpPr>
            <p:spPr>
              <a:xfrm>
                <a:off x="1274300" y="3698075"/>
                <a:ext cx="66749" cy="184126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50">
                <a:extLst>
                  <a:ext uri="{FF2B5EF4-FFF2-40B4-BE49-F238E27FC236}">
                    <a16:creationId xmlns:a16="http://schemas.microsoft.com/office/drawing/2014/main" id="{9105751C-3E44-0CEE-22B5-5EA6F17F7A5B}"/>
                  </a:ext>
                </a:extLst>
              </p:cNvPr>
              <p:cNvSpPr/>
              <p:nvPr/>
            </p:nvSpPr>
            <p:spPr>
              <a:xfrm>
                <a:off x="1274300" y="3698075"/>
                <a:ext cx="66749" cy="54775"/>
              </a:xfrm>
              <a:custGeom>
                <a:avLst/>
                <a:gdLst/>
                <a:ahLst/>
                <a:cxnLst/>
                <a:rect l="l" t="t" r="r" b="b"/>
                <a:pathLst>
                  <a:path w="1635" h="2757" extrusionOk="0">
                    <a:moveTo>
                      <a:pt x="0" y="0"/>
                    </a:moveTo>
                    <a:lnTo>
                      <a:pt x="0" y="2756"/>
                    </a:lnTo>
                    <a:lnTo>
                      <a:pt x="1635" y="2756"/>
                    </a:lnTo>
                    <a:lnTo>
                      <a:pt x="163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" name="Title 9">
            <a:extLst>
              <a:ext uri="{FF2B5EF4-FFF2-40B4-BE49-F238E27FC236}">
                <a16:creationId xmlns:a16="http://schemas.microsoft.com/office/drawing/2014/main" id="{D08CFEB9-3850-63C1-FA8F-D5F33089FF99}"/>
              </a:ext>
            </a:extLst>
          </p:cNvPr>
          <p:cNvSpPr txBox="1">
            <a:spLocks/>
          </p:cNvSpPr>
          <p:nvPr/>
        </p:nvSpPr>
        <p:spPr>
          <a:xfrm>
            <a:off x="342360" y="377198"/>
            <a:ext cx="7818698" cy="428700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vi-VN" sz="2000" b="1">
                <a:solidFill>
                  <a:schemeClr val="accent3">
                    <a:lumMod val="75000"/>
                  </a:schemeClr>
                </a:solidFill>
                <a:latin typeface="+mn-lt"/>
              </a:rPr>
              <a:t>Stacking Classifier – “Bộ chỉ huy tối cao”</a:t>
            </a:r>
            <a:endParaRPr lang="en-US" sz="2000" b="1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5BD43A-9528-52FE-F3B3-8000CD9F7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66" y="922897"/>
            <a:ext cx="3065122" cy="2769179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D9DBBC06-7391-6BB0-83AF-2BB16F80332A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3799479" y="2737969"/>
            <a:ext cx="4227746" cy="9541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Câu chuyện: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Như “bộ chỉ huy trên boong tàu” — nơi người chỉ huy tổng hợp báo cáo và ra quyết định cuối cùng.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D54232-648A-2365-2FA6-8BE978810A37}"/>
              </a:ext>
            </a:extLst>
          </p:cNvPr>
          <p:cNvSpPr txBox="1"/>
          <p:nvPr/>
        </p:nvSpPr>
        <p:spPr>
          <a:xfrm>
            <a:off x="3799479" y="1079147"/>
            <a:ext cx="458343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vi-VN"/>
              <a:t> Dự đoán đúng </a:t>
            </a:r>
            <a:r>
              <a:rPr lang="vi-VN" b="1"/>
              <a:t>92 hành khách không sống sót</a:t>
            </a:r>
            <a:r>
              <a:rPr lang="vi-VN"/>
              <a:t> và </a:t>
            </a:r>
            <a:r>
              <a:rPr lang="vi-VN" b="1"/>
              <a:t>52 hành khách sống sót</a:t>
            </a:r>
            <a:r>
              <a:rPr lang="vi-VN"/>
              <a:t>.</a:t>
            </a:r>
            <a:br>
              <a:rPr lang="vi-VN"/>
            </a:br>
            <a:endParaRPr lang="vi-VN"/>
          </a:p>
          <a:p>
            <a:pPr>
              <a:buFont typeface="Arial" panose="020B0604020202020204" pitchFamily="34" charset="0"/>
              <a:buChar char="•"/>
            </a:pPr>
            <a:r>
              <a:rPr lang="vi-VN"/>
              <a:t> Sai sót: </a:t>
            </a:r>
            <a:r>
              <a:rPr lang="vi-VN" b="1"/>
              <a:t>13 người không sống sót bị dự đoán nhầm</a:t>
            </a:r>
            <a:r>
              <a:rPr lang="vi-VN"/>
              <a:t>, </a:t>
            </a:r>
            <a:r>
              <a:rPr lang="vi-VN" b="1"/>
              <a:t>22 người sống sót bị bỏ sót</a:t>
            </a:r>
            <a:r>
              <a:rPr lang="vi-VN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vi-VN"/>
          </a:p>
          <a:p>
            <a:pPr>
              <a:buFont typeface="Arial" panose="020B0604020202020204" pitchFamily="34" charset="0"/>
              <a:buChar char="•"/>
            </a:pPr>
            <a:r>
              <a:rPr lang="vi-VN"/>
              <a:t> Mô hình </a:t>
            </a:r>
            <a:r>
              <a:rPr lang="vi-VN" b="1"/>
              <a:t>hoạt động cân bằng</a:t>
            </a:r>
            <a:r>
              <a:rPr lang="vi-VN"/>
              <a:t>, nhưng </a:t>
            </a:r>
            <a:r>
              <a:rPr lang="vi-VN" b="1"/>
              <a:t>vẫn thiên nhẹ về nhóm không sống sót</a:t>
            </a:r>
            <a:r>
              <a:rPr lang="vi-VN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6096295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>
          <a:extLst>
            <a:ext uri="{FF2B5EF4-FFF2-40B4-BE49-F238E27FC236}">
              <a16:creationId xmlns:a16="http://schemas.microsoft.com/office/drawing/2014/main" id="{E1B333D9-1120-22F2-4DB6-4BF986E1CB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48">
            <a:extLst>
              <a:ext uri="{FF2B5EF4-FFF2-40B4-BE49-F238E27FC236}">
                <a16:creationId xmlns:a16="http://schemas.microsoft.com/office/drawing/2014/main" id="{FD24F2A6-F7F1-4EAA-C38B-C066B4F4BE1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741475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it-IT">
                <a:latin typeface="Aptos Light" panose="020B0004020202020204" pitchFamily="34" charset="0"/>
              </a:rPr>
              <a:t>Finalize Model – “Ra khơi lần cuối”</a:t>
            </a:r>
            <a:r>
              <a:rPr lang="vi-VN">
                <a:latin typeface="Aptos Light" panose="020B0004020202020204" pitchFamily="34" charset="0"/>
              </a:rPr>
              <a:t>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5254C4E-B83F-C292-0996-048E4CCC2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809" y="1147388"/>
            <a:ext cx="4252402" cy="26231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2BFDE6-048A-EEDF-1168-92EB6ADE9D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8945" y="1147388"/>
            <a:ext cx="3767581" cy="357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1442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2">
          <a:extLst>
            <a:ext uri="{FF2B5EF4-FFF2-40B4-BE49-F238E27FC236}">
              <a16:creationId xmlns:a16="http://schemas.microsoft.com/office/drawing/2014/main" id="{6F82A64B-EBA4-4776-3F27-589ADCF653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48">
            <a:extLst>
              <a:ext uri="{FF2B5EF4-FFF2-40B4-BE49-F238E27FC236}">
                <a16:creationId xmlns:a16="http://schemas.microsoft.com/office/drawing/2014/main" id="{11D874E3-B4BD-CD15-E12E-BDA56C31AA13}"/>
              </a:ext>
            </a:extLst>
          </p:cNvPr>
          <p:cNvSpPr/>
          <p:nvPr/>
        </p:nvSpPr>
        <p:spPr>
          <a:xfrm>
            <a:off x="763777" y="1256400"/>
            <a:ext cx="3349800" cy="3349500"/>
          </a:xfrm>
          <a:prstGeom prst="arc">
            <a:avLst>
              <a:gd name="adj1" fmla="val 16200000"/>
              <a:gd name="adj2" fmla="val 5420556"/>
            </a:avLst>
          </a:prstGeom>
          <a:noFill/>
          <a:ln w="9525" cap="flat" cmpd="sng">
            <a:solidFill>
              <a:schemeClr val="accent5"/>
            </a:solidFill>
            <a:prstDash val="dot"/>
            <a:round/>
            <a:headEnd type="oval" w="sm" len="sm"/>
            <a:tailEnd type="oval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4" name="Google Shape;914;p48">
            <a:extLst>
              <a:ext uri="{FF2B5EF4-FFF2-40B4-BE49-F238E27FC236}">
                <a16:creationId xmlns:a16="http://schemas.microsoft.com/office/drawing/2014/main" id="{5955E5C2-A188-87E6-C637-84F79F9E63C1}"/>
              </a:ext>
            </a:extLst>
          </p:cNvPr>
          <p:cNvGrpSpPr/>
          <p:nvPr/>
        </p:nvGrpSpPr>
        <p:grpSpPr>
          <a:xfrm>
            <a:off x="3806359" y="1744627"/>
            <a:ext cx="820735" cy="155558"/>
            <a:chOff x="4154600" y="1715575"/>
            <a:chExt cx="1002300" cy="192600"/>
          </a:xfrm>
        </p:grpSpPr>
        <p:sp>
          <p:nvSpPr>
            <p:cNvPr id="915" name="Google Shape;915;p48">
              <a:extLst>
                <a:ext uri="{FF2B5EF4-FFF2-40B4-BE49-F238E27FC236}">
                  <a16:creationId xmlns:a16="http://schemas.microsoft.com/office/drawing/2014/main" id="{FF5537F7-7B75-5C31-4634-D897DAEF8BDF}"/>
                </a:ext>
              </a:extLst>
            </p:cNvPr>
            <p:cNvSpPr/>
            <p:nvPr/>
          </p:nvSpPr>
          <p:spPr>
            <a:xfrm>
              <a:off x="4154600" y="1715575"/>
              <a:ext cx="192600" cy="1926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6" name="Google Shape;916;p48">
              <a:extLst>
                <a:ext uri="{FF2B5EF4-FFF2-40B4-BE49-F238E27FC236}">
                  <a16:creationId xmlns:a16="http://schemas.microsoft.com/office/drawing/2014/main" id="{43DE154F-DB31-D7F7-BFD2-19C0E967944F}"/>
                </a:ext>
              </a:extLst>
            </p:cNvPr>
            <p:cNvCxnSpPr>
              <a:stCxn id="915" idx="6"/>
            </p:cNvCxnSpPr>
            <p:nvPr/>
          </p:nvCxnSpPr>
          <p:spPr>
            <a:xfrm>
              <a:off x="4347200" y="1811875"/>
              <a:ext cx="809700" cy="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7" name="Google Shape;917;p48">
            <a:extLst>
              <a:ext uri="{FF2B5EF4-FFF2-40B4-BE49-F238E27FC236}">
                <a16:creationId xmlns:a16="http://schemas.microsoft.com/office/drawing/2014/main" id="{ED769AD9-D160-D808-484B-8871088A0176}"/>
              </a:ext>
            </a:extLst>
          </p:cNvPr>
          <p:cNvGrpSpPr/>
          <p:nvPr/>
        </p:nvGrpSpPr>
        <p:grpSpPr>
          <a:xfrm>
            <a:off x="3826854" y="3962182"/>
            <a:ext cx="1002300" cy="192600"/>
            <a:chOff x="4154600" y="3892375"/>
            <a:chExt cx="1002300" cy="192600"/>
          </a:xfrm>
        </p:grpSpPr>
        <p:sp>
          <p:nvSpPr>
            <p:cNvPr id="918" name="Google Shape;918;p48">
              <a:extLst>
                <a:ext uri="{FF2B5EF4-FFF2-40B4-BE49-F238E27FC236}">
                  <a16:creationId xmlns:a16="http://schemas.microsoft.com/office/drawing/2014/main" id="{156EE000-7D94-649C-D770-E5C4D09D3FC9}"/>
                </a:ext>
              </a:extLst>
            </p:cNvPr>
            <p:cNvSpPr/>
            <p:nvPr/>
          </p:nvSpPr>
          <p:spPr>
            <a:xfrm>
              <a:off x="4154600" y="3892375"/>
              <a:ext cx="192600" cy="1926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19" name="Google Shape;919;p48">
              <a:extLst>
                <a:ext uri="{FF2B5EF4-FFF2-40B4-BE49-F238E27FC236}">
                  <a16:creationId xmlns:a16="http://schemas.microsoft.com/office/drawing/2014/main" id="{50C1B933-C8E8-87AC-6AD8-4792F6EE53E1}"/>
                </a:ext>
              </a:extLst>
            </p:cNvPr>
            <p:cNvCxnSpPr>
              <a:stCxn id="918" idx="6"/>
            </p:cNvCxnSpPr>
            <p:nvPr/>
          </p:nvCxnSpPr>
          <p:spPr>
            <a:xfrm>
              <a:off x="4347200" y="3988675"/>
              <a:ext cx="8097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0" name="Google Shape;920;p48">
            <a:extLst>
              <a:ext uri="{FF2B5EF4-FFF2-40B4-BE49-F238E27FC236}">
                <a16:creationId xmlns:a16="http://schemas.microsoft.com/office/drawing/2014/main" id="{C8ACA23A-71EB-277A-3CAA-5C8E08FD5039}"/>
              </a:ext>
            </a:extLst>
          </p:cNvPr>
          <p:cNvGrpSpPr/>
          <p:nvPr/>
        </p:nvGrpSpPr>
        <p:grpSpPr>
          <a:xfrm>
            <a:off x="4128053" y="2805254"/>
            <a:ext cx="604200" cy="192600"/>
            <a:chOff x="4552826" y="2803975"/>
            <a:chExt cx="604200" cy="192600"/>
          </a:xfrm>
        </p:grpSpPr>
        <p:sp>
          <p:nvSpPr>
            <p:cNvPr id="921" name="Google Shape;921;p48">
              <a:extLst>
                <a:ext uri="{FF2B5EF4-FFF2-40B4-BE49-F238E27FC236}">
                  <a16:creationId xmlns:a16="http://schemas.microsoft.com/office/drawing/2014/main" id="{39927ABE-AD1E-8CAA-632D-B0AA25BF700E}"/>
                </a:ext>
              </a:extLst>
            </p:cNvPr>
            <p:cNvSpPr/>
            <p:nvPr/>
          </p:nvSpPr>
          <p:spPr>
            <a:xfrm>
              <a:off x="4552826" y="2803975"/>
              <a:ext cx="192600" cy="1926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22" name="Google Shape;922;p48">
              <a:extLst>
                <a:ext uri="{FF2B5EF4-FFF2-40B4-BE49-F238E27FC236}">
                  <a16:creationId xmlns:a16="http://schemas.microsoft.com/office/drawing/2014/main" id="{2F803816-7009-C2C4-8668-2714C60B9A80}"/>
                </a:ext>
              </a:extLst>
            </p:cNvPr>
            <p:cNvCxnSpPr>
              <a:stCxn id="921" idx="6"/>
            </p:cNvCxnSpPr>
            <p:nvPr/>
          </p:nvCxnSpPr>
          <p:spPr>
            <a:xfrm>
              <a:off x="4745426" y="2900275"/>
              <a:ext cx="411600" cy="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3" name="Google Shape;923;p48">
            <a:extLst>
              <a:ext uri="{FF2B5EF4-FFF2-40B4-BE49-F238E27FC236}">
                <a16:creationId xmlns:a16="http://schemas.microsoft.com/office/drawing/2014/main" id="{5CCAE4C7-7888-8706-DB38-7CD55E865CAE}"/>
              </a:ext>
            </a:extLst>
          </p:cNvPr>
          <p:cNvGrpSpPr/>
          <p:nvPr/>
        </p:nvGrpSpPr>
        <p:grpSpPr>
          <a:xfrm>
            <a:off x="1016161" y="1261649"/>
            <a:ext cx="2662332" cy="3334987"/>
            <a:chOff x="1016162" y="1261649"/>
            <a:chExt cx="2662332" cy="3334987"/>
          </a:xfrm>
        </p:grpSpPr>
        <p:grpSp>
          <p:nvGrpSpPr>
            <p:cNvPr id="924" name="Google Shape;924;p48">
              <a:extLst>
                <a:ext uri="{FF2B5EF4-FFF2-40B4-BE49-F238E27FC236}">
                  <a16:creationId xmlns:a16="http://schemas.microsoft.com/office/drawing/2014/main" id="{E4D03C23-2A82-266F-D60C-7CD25CBA3931}"/>
                </a:ext>
              </a:extLst>
            </p:cNvPr>
            <p:cNvGrpSpPr/>
            <p:nvPr/>
          </p:nvGrpSpPr>
          <p:grpSpPr>
            <a:xfrm>
              <a:off x="1859846" y="2234832"/>
              <a:ext cx="1818648" cy="2361804"/>
              <a:chOff x="1859846" y="2234832"/>
              <a:chExt cx="1818648" cy="2361804"/>
            </a:xfrm>
          </p:grpSpPr>
          <p:sp>
            <p:nvSpPr>
              <p:cNvPr id="925" name="Google Shape;925;p48">
                <a:extLst>
                  <a:ext uri="{FF2B5EF4-FFF2-40B4-BE49-F238E27FC236}">
                    <a16:creationId xmlns:a16="http://schemas.microsoft.com/office/drawing/2014/main" id="{875C4180-B38E-323F-5B3B-ED68ECBCC5B2}"/>
                  </a:ext>
                </a:extLst>
              </p:cNvPr>
              <p:cNvSpPr/>
              <p:nvPr/>
            </p:nvSpPr>
            <p:spPr>
              <a:xfrm>
                <a:off x="2137669" y="3358925"/>
                <a:ext cx="1126656" cy="1134286"/>
              </a:xfrm>
              <a:custGeom>
                <a:avLst/>
                <a:gdLst/>
                <a:ahLst/>
                <a:cxnLst/>
                <a:rect l="l" t="t" r="r" b="b"/>
                <a:pathLst>
                  <a:path w="69816" h="70661" extrusionOk="0">
                    <a:moveTo>
                      <a:pt x="67808" y="1"/>
                    </a:moveTo>
                    <a:lnTo>
                      <a:pt x="1" y="67809"/>
                    </a:lnTo>
                    <a:lnTo>
                      <a:pt x="2588" y="70661"/>
                    </a:lnTo>
                    <a:lnTo>
                      <a:pt x="8292" y="67650"/>
                    </a:lnTo>
                    <a:lnTo>
                      <a:pt x="10404" y="69710"/>
                    </a:lnTo>
                    <a:lnTo>
                      <a:pt x="69815" y="10299"/>
                    </a:lnTo>
                    <a:close/>
                  </a:path>
                </a:pathLst>
              </a:custGeom>
              <a:solidFill>
                <a:schemeClr val="accent3"/>
              </a:solidFill>
              <a:ln w="9525" cap="flat" cmpd="sng">
                <a:solidFill>
                  <a:schemeClr val="accent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6" name="Google Shape;926;p48">
                <a:extLst>
                  <a:ext uri="{FF2B5EF4-FFF2-40B4-BE49-F238E27FC236}">
                    <a16:creationId xmlns:a16="http://schemas.microsoft.com/office/drawing/2014/main" id="{B5E65797-284F-9D80-B90D-C78861519FA0}"/>
                  </a:ext>
                </a:extLst>
              </p:cNvPr>
              <p:cNvGrpSpPr/>
              <p:nvPr/>
            </p:nvGrpSpPr>
            <p:grpSpPr>
              <a:xfrm>
                <a:off x="1859846" y="2234832"/>
                <a:ext cx="1818648" cy="2361804"/>
                <a:chOff x="1859846" y="2234832"/>
                <a:chExt cx="1818648" cy="2361804"/>
              </a:xfrm>
            </p:grpSpPr>
            <p:sp>
              <p:nvSpPr>
                <p:cNvPr id="927" name="Google Shape;927;p48">
                  <a:extLst>
                    <a:ext uri="{FF2B5EF4-FFF2-40B4-BE49-F238E27FC236}">
                      <a16:creationId xmlns:a16="http://schemas.microsoft.com/office/drawing/2014/main" id="{A7840D46-DD66-B1E9-4A04-989669E41994}"/>
                    </a:ext>
                  </a:extLst>
                </p:cNvPr>
                <p:cNvSpPr/>
                <p:nvPr/>
              </p:nvSpPr>
              <p:spPr>
                <a:xfrm>
                  <a:off x="1859846" y="3062226"/>
                  <a:ext cx="1372091" cy="13852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025" h="86292" extrusionOk="0">
                      <a:moveTo>
                        <a:pt x="83598" y="11249"/>
                      </a:moveTo>
                      <a:lnTo>
                        <a:pt x="59728" y="0"/>
                      </a:lnTo>
                      <a:lnTo>
                        <a:pt x="634" y="56824"/>
                      </a:lnTo>
                      <a:lnTo>
                        <a:pt x="1" y="66752"/>
                      </a:lnTo>
                      <a:lnTo>
                        <a:pt x="17217" y="86292"/>
                      </a:lnTo>
                      <a:lnTo>
                        <a:pt x="85024" y="18484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" name="Google Shape;928;p48">
                  <a:extLst>
                    <a:ext uri="{FF2B5EF4-FFF2-40B4-BE49-F238E27FC236}">
                      <a16:creationId xmlns:a16="http://schemas.microsoft.com/office/drawing/2014/main" id="{BB744466-AAA6-3FD7-CE9B-7A85DA5DBC13}"/>
                    </a:ext>
                  </a:extLst>
                </p:cNvPr>
                <p:cNvSpPr/>
                <p:nvPr/>
              </p:nvSpPr>
              <p:spPr>
                <a:xfrm>
                  <a:off x="2305564" y="3524233"/>
                  <a:ext cx="963021" cy="10724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676" h="66806" extrusionOk="0">
                      <a:moveTo>
                        <a:pt x="0" y="59412"/>
                      </a:moveTo>
                      <a:lnTo>
                        <a:pt x="7393" y="66805"/>
                      </a:lnTo>
                      <a:lnTo>
                        <a:pt x="26827" y="47688"/>
                      </a:lnTo>
                      <a:lnTo>
                        <a:pt x="38023" y="40981"/>
                      </a:lnTo>
                      <a:lnTo>
                        <a:pt x="47318" y="12886"/>
                      </a:lnTo>
                      <a:lnTo>
                        <a:pt x="59675" y="1268"/>
                      </a:lnTo>
                      <a:lnTo>
                        <a:pt x="59411" y="1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9" name="Google Shape;929;p48">
                  <a:extLst>
                    <a:ext uri="{FF2B5EF4-FFF2-40B4-BE49-F238E27FC236}">
                      <a16:creationId xmlns:a16="http://schemas.microsoft.com/office/drawing/2014/main" id="{09D66020-CF83-3C9F-3E25-9FCF3BC29263}"/>
                    </a:ext>
                  </a:extLst>
                </p:cNvPr>
                <p:cNvSpPr/>
                <p:nvPr/>
              </p:nvSpPr>
              <p:spPr>
                <a:xfrm>
                  <a:off x="2746150" y="2234832"/>
                  <a:ext cx="932344" cy="10164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75" h="63321" extrusionOk="0">
                      <a:moveTo>
                        <a:pt x="57775" y="24769"/>
                      </a:moveTo>
                      <a:lnTo>
                        <a:pt x="49008" y="1"/>
                      </a:lnTo>
                      <a:lnTo>
                        <a:pt x="26511" y="1"/>
                      </a:lnTo>
                      <a:lnTo>
                        <a:pt x="1" y="51860"/>
                      </a:lnTo>
                      <a:lnTo>
                        <a:pt x="21442" y="63320"/>
                      </a:lnTo>
                      <a:lnTo>
                        <a:pt x="55926" y="2883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" name="Google Shape;930;p48">
                  <a:extLst>
                    <a:ext uri="{FF2B5EF4-FFF2-40B4-BE49-F238E27FC236}">
                      <a16:creationId xmlns:a16="http://schemas.microsoft.com/office/drawing/2014/main" id="{CD8CCDE7-83E4-B871-A6F2-000A6CCC7EF4}"/>
                    </a:ext>
                  </a:extLst>
                </p:cNvPr>
                <p:cNvSpPr/>
                <p:nvPr/>
              </p:nvSpPr>
              <p:spPr>
                <a:xfrm>
                  <a:off x="3092154" y="2697706"/>
                  <a:ext cx="556518" cy="588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486" h="36651" extrusionOk="0">
                      <a:moveTo>
                        <a:pt x="34485" y="0"/>
                      </a:moveTo>
                      <a:lnTo>
                        <a:pt x="1" y="34485"/>
                      </a:lnTo>
                      <a:lnTo>
                        <a:pt x="3539" y="36386"/>
                      </a:lnTo>
                      <a:lnTo>
                        <a:pt x="4172" y="36650"/>
                      </a:lnTo>
                      <a:lnTo>
                        <a:pt x="29257" y="11565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1" name="Google Shape;931;p48">
                  <a:extLst>
                    <a:ext uri="{FF2B5EF4-FFF2-40B4-BE49-F238E27FC236}">
                      <a16:creationId xmlns:a16="http://schemas.microsoft.com/office/drawing/2014/main" id="{B5745585-C485-E943-B7EC-E7D086C4481F}"/>
                    </a:ext>
                  </a:extLst>
                </p:cNvPr>
                <p:cNvSpPr/>
                <p:nvPr/>
              </p:nvSpPr>
              <p:spPr>
                <a:xfrm>
                  <a:off x="3159480" y="2883353"/>
                  <a:ext cx="404825" cy="482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86" h="30050" extrusionOk="0">
                      <a:moveTo>
                        <a:pt x="25085" y="0"/>
                      </a:moveTo>
                      <a:lnTo>
                        <a:pt x="0" y="25085"/>
                      </a:lnTo>
                      <a:lnTo>
                        <a:pt x="11566" y="30049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932" name="Google Shape;932;p48">
              <a:extLst>
                <a:ext uri="{FF2B5EF4-FFF2-40B4-BE49-F238E27FC236}">
                  <a16:creationId xmlns:a16="http://schemas.microsoft.com/office/drawing/2014/main" id="{E0639703-1966-8424-E31F-BA74C34EF036}"/>
                </a:ext>
              </a:extLst>
            </p:cNvPr>
            <p:cNvSpPr/>
            <p:nvPr/>
          </p:nvSpPr>
          <p:spPr>
            <a:xfrm>
              <a:off x="1696228" y="2721432"/>
              <a:ext cx="1312431" cy="1379279"/>
            </a:xfrm>
            <a:custGeom>
              <a:avLst/>
              <a:gdLst/>
              <a:ahLst/>
              <a:cxnLst/>
              <a:rect l="l" t="t" r="r" b="b"/>
              <a:pathLst>
                <a:path w="81328" h="85923" extrusionOk="0">
                  <a:moveTo>
                    <a:pt x="0" y="81381"/>
                  </a:moveTo>
                  <a:lnTo>
                    <a:pt x="19276" y="85923"/>
                  </a:lnTo>
                  <a:lnTo>
                    <a:pt x="44360" y="74991"/>
                  </a:lnTo>
                  <a:lnTo>
                    <a:pt x="46790" y="54289"/>
                  </a:lnTo>
                  <a:lnTo>
                    <a:pt x="68706" y="37443"/>
                  </a:lnTo>
                  <a:lnTo>
                    <a:pt x="81327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8">
              <a:extLst>
                <a:ext uri="{FF2B5EF4-FFF2-40B4-BE49-F238E27FC236}">
                  <a16:creationId xmlns:a16="http://schemas.microsoft.com/office/drawing/2014/main" id="{7049D482-5527-FBFE-12C3-A2433DABB44B}"/>
                </a:ext>
              </a:extLst>
            </p:cNvPr>
            <p:cNvSpPr/>
            <p:nvPr/>
          </p:nvSpPr>
          <p:spPr>
            <a:xfrm>
              <a:off x="1452487" y="2234832"/>
              <a:ext cx="1692517" cy="1577656"/>
            </a:xfrm>
            <a:custGeom>
              <a:avLst/>
              <a:gdLst/>
              <a:ahLst/>
              <a:cxnLst/>
              <a:rect l="l" t="t" r="r" b="b"/>
              <a:pathLst>
                <a:path w="104881" h="98281" extrusionOk="0">
                  <a:moveTo>
                    <a:pt x="38552" y="1"/>
                  </a:moveTo>
                  <a:lnTo>
                    <a:pt x="8873" y="39027"/>
                  </a:lnTo>
                  <a:lnTo>
                    <a:pt x="1" y="78107"/>
                  </a:lnTo>
                  <a:lnTo>
                    <a:pt x="6602" y="98280"/>
                  </a:lnTo>
                  <a:lnTo>
                    <a:pt x="104881" y="1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8">
              <a:extLst>
                <a:ext uri="{FF2B5EF4-FFF2-40B4-BE49-F238E27FC236}">
                  <a16:creationId xmlns:a16="http://schemas.microsoft.com/office/drawing/2014/main" id="{BDCC97CC-D7A8-CD06-6677-811B59E2BF46}"/>
                </a:ext>
              </a:extLst>
            </p:cNvPr>
            <p:cNvSpPr/>
            <p:nvPr/>
          </p:nvSpPr>
          <p:spPr>
            <a:xfrm>
              <a:off x="1559011" y="2234832"/>
              <a:ext cx="1614976" cy="1792968"/>
            </a:xfrm>
            <a:custGeom>
              <a:avLst/>
              <a:gdLst/>
              <a:ahLst/>
              <a:cxnLst/>
              <a:rect l="l" t="t" r="r" b="b"/>
              <a:pathLst>
                <a:path w="100076" h="111694" extrusionOk="0">
                  <a:moveTo>
                    <a:pt x="100075" y="1"/>
                  </a:moveTo>
                  <a:lnTo>
                    <a:pt x="98280" y="1"/>
                  </a:lnTo>
                  <a:lnTo>
                    <a:pt x="1" y="98280"/>
                  </a:lnTo>
                  <a:lnTo>
                    <a:pt x="4014" y="110638"/>
                  </a:lnTo>
                  <a:lnTo>
                    <a:pt x="8503" y="111694"/>
                  </a:lnTo>
                  <a:lnTo>
                    <a:pt x="89830" y="30314"/>
                  </a:lnTo>
                  <a:close/>
                </a:path>
              </a:pathLst>
            </a:custGeom>
            <a:solidFill>
              <a:schemeClr val="accent4"/>
            </a:solidFill>
            <a:ln w="9525" cap="flat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8">
              <a:extLst>
                <a:ext uri="{FF2B5EF4-FFF2-40B4-BE49-F238E27FC236}">
                  <a16:creationId xmlns:a16="http://schemas.microsoft.com/office/drawing/2014/main" id="{8AABA03A-0AED-D3D4-2DFE-9645BEEAED44}"/>
                </a:ext>
              </a:extLst>
            </p:cNvPr>
            <p:cNvSpPr/>
            <p:nvPr/>
          </p:nvSpPr>
          <p:spPr>
            <a:xfrm>
              <a:off x="1168693" y="2745173"/>
              <a:ext cx="840312" cy="840124"/>
            </a:xfrm>
            <a:custGeom>
              <a:avLst/>
              <a:gdLst/>
              <a:ahLst/>
              <a:cxnLst/>
              <a:rect l="l" t="t" r="r" b="b"/>
              <a:pathLst>
                <a:path w="52072" h="52336" extrusionOk="0">
                  <a:moveTo>
                    <a:pt x="1" y="21917"/>
                  </a:moveTo>
                  <a:lnTo>
                    <a:pt x="12834" y="48744"/>
                  </a:lnTo>
                  <a:lnTo>
                    <a:pt x="24769" y="52335"/>
                  </a:lnTo>
                  <a:lnTo>
                    <a:pt x="52071" y="27303"/>
                  </a:lnTo>
                  <a:lnTo>
                    <a:pt x="3332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8">
              <a:extLst>
                <a:ext uri="{FF2B5EF4-FFF2-40B4-BE49-F238E27FC236}">
                  <a16:creationId xmlns:a16="http://schemas.microsoft.com/office/drawing/2014/main" id="{5260A8DA-12FF-DE5C-0F97-4A4EA0A4F2EA}"/>
                </a:ext>
              </a:extLst>
            </p:cNvPr>
            <p:cNvSpPr/>
            <p:nvPr/>
          </p:nvSpPr>
          <p:spPr>
            <a:xfrm>
              <a:off x="1016161" y="2234832"/>
              <a:ext cx="704789" cy="638360"/>
            </a:xfrm>
            <a:custGeom>
              <a:avLst/>
              <a:gdLst/>
              <a:ahLst/>
              <a:cxnLst/>
              <a:rect l="l" t="t" r="r" b="b"/>
              <a:pathLst>
                <a:path w="43674" h="39767" extrusionOk="0">
                  <a:moveTo>
                    <a:pt x="16846" y="1"/>
                  </a:moveTo>
                  <a:lnTo>
                    <a:pt x="0" y="13256"/>
                  </a:lnTo>
                  <a:lnTo>
                    <a:pt x="3908" y="39767"/>
                  </a:lnTo>
                  <a:lnTo>
                    <a:pt x="43674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8">
              <a:extLst>
                <a:ext uri="{FF2B5EF4-FFF2-40B4-BE49-F238E27FC236}">
                  <a16:creationId xmlns:a16="http://schemas.microsoft.com/office/drawing/2014/main" id="{DB82E448-62C9-49CB-5779-0C0E20977A34}"/>
                </a:ext>
              </a:extLst>
            </p:cNvPr>
            <p:cNvSpPr/>
            <p:nvPr/>
          </p:nvSpPr>
          <p:spPr>
            <a:xfrm>
              <a:off x="1100528" y="2234832"/>
              <a:ext cx="974092" cy="934223"/>
            </a:xfrm>
            <a:custGeom>
              <a:avLst/>
              <a:gdLst/>
              <a:ahLst/>
              <a:cxnLst/>
              <a:rect l="l" t="t" r="r" b="b"/>
              <a:pathLst>
                <a:path w="60362" h="58198" extrusionOk="0">
                  <a:moveTo>
                    <a:pt x="0" y="48850"/>
                  </a:moveTo>
                  <a:lnTo>
                    <a:pt x="1373" y="58197"/>
                  </a:lnTo>
                  <a:lnTo>
                    <a:pt x="21705" y="42883"/>
                  </a:lnTo>
                  <a:lnTo>
                    <a:pt x="51278" y="31528"/>
                  </a:lnTo>
                  <a:lnTo>
                    <a:pt x="60362" y="1"/>
                  </a:lnTo>
                  <a:lnTo>
                    <a:pt x="48796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8">
              <a:extLst>
                <a:ext uri="{FF2B5EF4-FFF2-40B4-BE49-F238E27FC236}">
                  <a16:creationId xmlns:a16="http://schemas.microsoft.com/office/drawing/2014/main" id="{084CF4C5-BA57-0B95-C2FA-923907CFC4DA}"/>
                </a:ext>
              </a:extLst>
            </p:cNvPr>
            <p:cNvSpPr/>
            <p:nvPr/>
          </p:nvSpPr>
          <p:spPr>
            <a:xfrm>
              <a:off x="1079211" y="2234832"/>
              <a:ext cx="808779" cy="784181"/>
            </a:xfrm>
            <a:custGeom>
              <a:avLst/>
              <a:gdLst/>
              <a:ahLst/>
              <a:cxnLst/>
              <a:rect l="l" t="t" r="r" b="b"/>
              <a:pathLst>
                <a:path w="50118" h="48851" extrusionOk="0">
                  <a:moveTo>
                    <a:pt x="39767" y="1"/>
                  </a:moveTo>
                  <a:lnTo>
                    <a:pt x="1" y="39767"/>
                  </a:lnTo>
                  <a:lnTo>
                    <a:pt x="1321" y="48850"/>
                  </a:lnTo>
                  <a:lnTo>
                    <a:pt x="50117" y="1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8">
              <a:extLst>
                <a:ext uri="{FF2B5EF4-FFF2-40B4-BE49-F238E27FC236}">
                  <a16:creationId xmlns:a16="http://schemas.microsoft.com/office/drawing/2014/main" id="{F1C747DF-554E-1D20-57C4-5845372FB91C}"/>
                </a:ext>
              </a:extLst>
            </p:cNvPr>
            <p:cNvSpPr/>
            <p:nvPr/>
          </p:nvSpPr>
          <p:spPr>
            <a:xfrm>
              <a:off x="2005584" y="1261649"/>
              <a:ext cx="628088" cy="834184"/>
            </a:xfrm>
            <a:custGeom>
              <a:avLst/>
              <a:gdLst/>
              <a:ahLst/>
              <a:cxnLst/>
              <a:rect l="l" t="t" r="r" b="b"/>
              <a:pathLst>
                <a:path w="38921" h="51966" extrusionOk="0">
                  <a:moveTo>
                    <a:pt x="0" y="22233"/>
                  </a:moveTo>
                  <a:lnTo>
                    <a:pt x="9189" y="3697"/>
                  </a:lnTo>
                  <a:lnTo>
                    <a:pt x="15209" y="0"/>
                  </a:lnTo>
                  <a:lnTo>
                    <a:pt x="19434" y="4647"/>
                  </a:lnTo>
                  <a:lnTo>
                    <a:pt x="38921" y="40716"/>
                  </a:lnTo>
                  <a:lnTo>
                    <a:pt x="28253" y="51965"/>
                  </a:lnTo>
                  <a:lnTo>
                    <a:pt x="8555" y="411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8">
              <a:extLst>
                <a:ext uri="{FF2B5EF4-FFF2-40B4-BE49-F238E27FC236}">
                  <a16:creationId xmlns:a16="http://schemas.microsoft.com/office/drawing/2014/main" id="{9C8281B5-C1FB-0DE7-7070-B31E18209C30}"/>
                </a:ext>
              </a:extLst>
            </p:cNvPr>
            <p:cNvSpPr/>
            <p:nvPr/>
          </p:nvSpPr>
          <p:spPr>
            <a:xfrm>
              <a:off x="2251019" y="1261649"/>
              <a:ext cx="201993" cy="489152"/>
            </a:xfrm>
            <a:custGeom>
              <a:avLst/>
              <a:gdLst/>
              <a:ahLst/>
              <a:cxnLst/>
              <a:rect l="l" t="t" r="r" b="b"/>
              <a:pathLst>
                <a:path w="12517" h="30472" extrusionOk="0">
                  <a:moveTo>
                    <a:pt x="0" y="0"/>
                  </a:moveTo>
                  <a:lnTo>
                    <a:pt x="3539" y="5862"/>
                  </a:lnTo>
                  <a:lnTo>
                    <a:pt x="10826" y="20015"/>
                  </a:lnTo>
                  <a:lnTo>
                    <a:pt x="10351" y="30471"/>
                  </a:lnTo>
                  <a:lnTo>
                    <a:pt x="12516" y="19487"/>
                  </a:lnTo>
                  <a:lnTo>
                    <a:pt x="4225" y="4647"/>
                  </a:lnTo>
                  <a:lnTo>
                    <a:pt x="0" y="0"/>
                  </a:lnTo>
                  <a:close/>
                  <a:moveTo>
                    <a:pt x="10351" y="30471"/>
                  </a:moveTo>
                  <a:lnTo>
                    <a:pt x="10351" y="30471"/>
                  </a:lnTo>
                  <a:lnTo>
                    <a:pt x="10351" y="304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8">
              <a:extLst>
                <a:ext uri="{FF2B5EF4-FFF2-40B4-BE49-F238E27FC236}">
                  <a16:creationId xmlns:a16="http://schemas.microsoft.com/office/drawing/2014/main" id="{4499DC6A-DA73-3101-0113-7C6207D9C38F}"/>
                </a:ext>
              </a:extLst>
            </p:cNvPr>
            <p:cNvSpPr/>
            <p:nvPr/>
          </p:nvSpPr>
          <p:spPr>
            <a:xfrm>
              <a:off x="2189664" y="1320979"/>
              <a:ext cx="588890" cy="609546"/>
            </a:xfrm>
            <a:custGeom>
              <a:avLst/>
              <a:gdLst/>
              <a:ahLst/>
              <a:cxnLst/>
              <a:rect l="l" t="t" r="r" b="b"/>
              <a:pathLst>
                <a:path w="36492" h="37972" extrusionOk="0">
                  <a:moveTo>
                    <a:pt x="0" y="36176"/>
                  </a:moveTo>
                  <a:lnTo>
                    <a:pt x="17480" y="1"/>
                  </a:lnTo>
                  <a:lnTo>
                    <a:pt x="24345" y="9982"/>
                  </a:lnTo>
                  <a:lnTo>
                    <a:pt x="25190" y="9665"/>
                  </a:lnTo>
                  <a:lnTo>
                    <a:pt x="27250" y="13520"/>
                  </a:lnTo>
                  <a:lnTo>
                    <a:pt x="29045" y="12358"/>
                  </a:lnTo>
                  <a:lnTo>
                    <a:pt x="36492" y="20544"/>
                  </a:lnTo>
                  <a:lnTo>
                    <a:pt x="23870" y="379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8">
              <a:extLst>
                <a:ext uri="{FF2B5EF4-FFF2-40B4-BE49-F238E27FC236}">
                  <a16:creationId xmlns:a16="http://schemas.microsoft.com/office/drawing/2014/main" id="{02931D47-F26B-64EB-90CB-6C1344911A96}"/>
                </a:ext>
              </a:extLst>
            </p:cNvPr>
            <p:cNvSpPr/>
            <p:nvPr/>
          </p:nvSpPr>
          <p:spPr>
            <a:xfrm>
              <a:off x="2392480" y="1320979"/>
              <a:ext cx="137233" cy="494240"/>
            </a:xfrm>
            <a:custGeom>
              <a:avLst/>
              <a:gdLst/>
              <a:ahLst/>
              <a:cxnLst/>
              <a:rect l="l" t="t" r="r" b="b"/>
              <a:pathLst>
                <a:path w="8504" h="30789" extrusionOk="0">
                  <a:moveTo>
                    <a:pt x="4912" y="1"/>
                  </a:moveTo>
                  <a:lnTo>
                    <a:pt x="7764" y="10774"/>
                  </a:lnTo>
                  <a:lnTo>
                    <a:pt x="6708" y="13837"/>
                  </a:lnTo>
                  <a:lnTo>
                    <a:pt x="8186" y="18695"/>
                  </a:lnTo>
                  <a:lnTo>
                    <a:pt x="8503" y="30789"/>
                  </a:lnTo>
                  <a:lnTo>
                    <a:pt x="5440" y="29310"/>
                  </a:lnTo>
                  <a:lnTo>
                    <a:pt x="6972" y="21389"/>
                  </a:lnTo>
                  <a:lnTo>
                    <a:pt x="4173" y="18590"/>
                  </a:lnTo>
                  <a:lnTo>
                    <a:pt x="4701" y="15632"/>
                  </a:lnTo>
                  <a:lnTo>
                    <a:pt x="5123" y="9823"/>
                  </a:lnTo>
                  <a:lnTo>
                    <a:pt x="5493" y="6813"/>
                  </a:lnTo>
                  <a:lnTo>
                    <a:pt x="2113" y="9771"/>
                  </a:lnTo>
                  <a:lnTo>
                    <a:pt x="5018" y="5176"/>
                  </a:lnTo>
                  <a:lnTo>
                    <a:pt x="1" y="11302"/>
                  </a:lnTo>
                  <a:lnTo>
                    <a:pt x="4595" y="364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48">
              <a:extLst>
                <a:ext uri="{FF2B5EF4-FFF2-40B4-BE49-F238E27FC236}">
                  <a16:creationId xmlns:a16="http://schemas.microsoft.com/office/drawing/2014/main" id="{13DEC869-0D05-E67E-0608-1CA4687F0B6E}"/>
                </a:ext>
              </a:extLst>
            </p:cNvPr>
            <p:cNvSpPr/>
            <p:nvPr/>
          </p:nvSpPr>
          <p:spPr>
            <a:xfrm>
              <a:off x="2115513" y="1261649"/>
              <a:ext cx="144043" cy="794326"/>
            </a:xfrm>
            <a:custGeom>
              <a:avLst/>
              <a:gdLst/>
              <a:ahLst/>
              <a:cxnLst/>
              <a:rect l="l" t="t" r="r" b="b"/>
              <a:pathLst>
                <a:path w="8926" h="49483" extrusionOk="0">
                  <a:moveTo>
                    <a:pt x="2377" y="3697"/>
                  </a:moveTo>
                  <a:lnTo>
                    <a:pt x="8397" y="0"/>
                  </a:lnTo>
                  <a:lnTo>
                    <a:pt x="4384" y="11196"/>
                  </a:lnTo>
                  <a:lnTo>
                    <a:pt x="8925" y="14312"/>
                  </a:lnTo>
                  <a:lnTo>
                    <a:pt x="8820" y="19381"/>
                  </a:lnTo>
                  <a:lnTo>
                    <a:pt x="5915" y="29785"/>
                  </a:lnTo>
                  <a:lnTo>
                    <a:pt x="8925" y="38604"/>
                  </a:lnTo>
                  <a:lnTo>
                    <a:pt x="5862" y="49483"/>
                  </a:lnTo>
                  <a:lnTo>
                    <a:pt x="6126" y="38710"/>
                  </a:lnTo>
                  <a:lnTo>
                    <a:pt x="2641" y="32003"/>
                  </a:lnTo>
                  <a:lnTo>
                    <a:pt x="6338" y="20860"/>
                  </a:lnTo>
                  <a:lnTo>
                    <a:pt x="1" y="15315"/>
                  </a:lnTo>
                  <a:lnTo>
                    <a:pt x="3433" y="850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48">
              <a:extLst>
                <a:ext uri="{FF2B5EF4-FFF2-40B4-BE49-F238E27FC236}">
                  <a16:creationId xmlns:a16="http://schemas.microsoft.com/office/drawing/2014/main" id="{CBCFD2D4-E9B5-9244-A168-097EF0B2D390}"/>
                </a:ext>
              </a:extLst>
            </p:cNvPr>
            <p:cNvSpPr/>
            <p:nvPr/>
          </p:nvSpPr>
          <p:spPr>
            <a:xfrm>
              <a:off x="1638278" y="1515118"/>
              <a:ext cx="763594" cy="685827"/>
            </a:xfrm>
            <a:custGeom>
              <a:avLst/>
              <a:gdLst/>
              <a:ahLst/>
              <a:cxnLst/>
              <a:rect l="l" t="t" r="r" b="b"/>
              <a:pathLst>
                <a:path w="47318" h="42724" extrusionOk="0">
                  <a:moveTo>
                    <a:pt x="0" y="32848"/>
                  </a:moveTo>
                  <a:lnTo>
                    <a:pt x="5968" y="22339"/>
                  </a:lnTo>
                  <a:lnTo>
                    <a:pt x="7552" y="22973"/>
                  </a:lnTo>
                  <a:lnTo>
                    <a:pt x="20490" y="0"/>
                  </a:lnTo>
                  <a:lnTo>
                    <a:pt x="38551" y="21811"/>
                  </a:lnTo>
                  <a:lnTo>
                    <a:pt x="42142" y="20015"/>
                  </a:lnTo>
                  <a:lnTo>
                    <a:pt x="47318" y="26828"/>
                  </a:lnTo>
                  <a:lnTo>
                    <a:pt x="24029" y="4272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8">
              <a:extLst>
                <a:ext uri="{FF2B5EF4-FFF2-40B4-BE49-F238E27FC236}">
                  <a16:creationId xmlns:a16="http://schemas.microsoft.com/office/drawing/2014/main" id="{B29AB93A-6080-CC4B-7B52-5962DD252F00}"/>
                </a:ext>
              </a:extLst>
            </p:cNvPr>
            <p:cNvSpPr/>
            <p:nvPr/>
          </p:nvSpPr>
          <p:spPr>
            <a:xfrm>
              <a:off x="1892234" y="1515118"/>
              <a:ext cx="509638" cy="685827"/>
            </a:xfrm>
            <a:custGeom>
              <a:avLst/>
              <a:gdLst/>
              <a:ahLst/>
              <a:cxnLst/>
              <a:rect l="l" t="t" r="r" b="b"/>
              <a:pathLst>
                <a:path w="31581" h="42724" extrusionOk="0">
                  <a:moveTo>
                    <a:pt x="4753" y="0"/>
                  </a:moveTo>
                  <a:lnTo>
                    <a:pt x="317" y="24926"/>
                  </a:lnTo>
                  <a:lnTo>
                    <a:pt x="5862" y="14153"/>
                  </a:lnTo>
                  <a:lnTo>
                    <a:pt x="2377" y="28993"/>
                  </a:lnTo>
                  <a:lnTo>
                    <a:pt x="0" y="32267"/>
                  </a:lnTo>
                  <a:lnTo>
                    <a:pt x="3539" y="33957"/>
                  </a:lnTo>
                  <a:lnTo>
                    <a:pt x="3063" y="37601"/>
                  </a:lnTo>
                  <a:lnTo>
                    <a:pt x="8292" y="42723"/>
                  </a:lnTo>
                  <a:lnTo>
                    <a:pt x="31581" y="26828"/>
                  </a:lnTo>
                  <a:lnTo>
                    <a:pt x="26405" y="20015"/>
                  </a:lnTo>
                  <a:lnTo>
                    <a:pt x="22814" y="218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8">
              <a:extLst>
                <a:ext uri="{FF2B5EF4-FFF2-40B4-BE49-F238E27FC236}">
                  <a16:creationId xmlns:a16="http://schemas.microsoft.com/office/drawing/2014/main" id="{9144AEC5-7125-FA2C-BB6B-988F0759A3A4}"/>
                </a:ext>
              </a:extLst>
            </p:cNvPr>
            <p:cNvSpPr/>
            <p:nvPr/>
          </p:nvSpPr>
          <p:spPr>
            <a:xfrm>
              <a:off x="2418058" y="1534606"/>
              <a:ext cx="799387" cy="634122"/>
            </a:xfrm>
            <a:custGeom>
              <a:avLst/>
              <a:gdLst/>
              <a:ahLst/>
              <a:cxnLst/>
              <a:rect l="l" t="t" r="r" b="b"/>
              <a:pathLst>
                <a:path w="49536" h="39503" extrusionOk="0">
                  <a:moveTo>
                    <a:pt x="0" y="24980"/>
                  </a:moveTo>
                  <a:cubicBezTo>
                    <a:pt x="158" y="24716"/>
                    <a:pt x="4911" y="21917"/>
                    <a:pt x="4911" y="21917"/>
                  </a:cubicBezTo>
                  <a:lnTo>
                    <a:pt x="9559" y="8450"/>
                  </a:lnTo>
                  <a:lnTo>
                    <a:pt x="19487" y="1"/>
                  </a:lnTo>
                  <a:lnTo>
                    <a:pt x="26616" y="7447"/>
                  </a:lnTo>
                  <a:lnTo>
                    <a:pt x="29679" y="14154"/>
                  </a:lnTo>
                  <a:lnTo>
                    <a:pt x="39660" y="18801"/>
                  </a:lnTo>
                  <a:lnTo>
                    <a:pt x="49536" y="35278"/>
                  </a:lnTo>
                  <a:lnTo>
                    <a:pt x="8925" y="3950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8">
              <a:extLst>
                <a:ext uri="{FF2B5EF4-FFF2-40B4-BE49-F238E27FC236}">
                  <a16:creationId xmlns:a16="http://schemas.microsoft.com/office/drawing/2014/main" id="{7DEEE457-340D-CBED-29F9-1601188CD586}"/>
                </a:ext>
              </a:extLst>
            </p:cNvPr>
            <p:cNvSpPr/>
            <p:nvPr/>
          </p:nvSpPr>
          <p:spPr>
            <a:xfrm>
              <a:off x="2663494" y="1534606"/>
              <a:ext cx="184097" cy="649388"/>
            </a:xfrm>
            <a:custGeom>
              <a:avLst/>
              <a:gdLst/>
              <a:ahLst/>
              <a:cxnLst/>
              <a:rect l="l" t="t" r="r" b="b"/>
              <a:pathLst>
                <a:path w="11408" h="40454" extrusionOk="0">
                  <a:moveTo>
                    <a:pt x="4278" y="1"/>
                  </a:moveTo>
                  <a:lnTo>
                    <a:pt x="687" y="9401"/>
                  </a:lnTo>
                  <a:lnTo>
                    <a:pt x="4489" y="19171"/>
                  </a:lnTo>
                  <a:lnTo>
                    <a:pt x="0" y="25244"/>
                  </a:lnTo>
                  <a:lnTo>
                    <a:pt x="1637" y="38922"/>
                  </a:lnTo>
                  <a:lnTo>
                    <a:pt x="9400" y="40453"/>
                  </a:lnTo>
                  <a:lnTo>
                    <a:pt x="7446" y="27779"/>
                  </a:lnTo>
                  <a:lnTo>
                    <a:pt x="9295" y="24716"/>
                  </a:lnTo>
                  <a:lnTo>
                    <a:pt x="6179" y="27356"/>
                  </a:lnTo>
                  <a:lnTo>
                    <a:pt x="11407" y="20597"/>
                  </a:lnTo>
                  <a:lnTo>
                    <a:pt x="8714" y="15949"/>
                  </a:lnTo>
                  <a:lnTo>
                    <a:pt x="10509" y="12253"/>
                  </a:lnTo>
                  <a:lnTo>
                    <a:pt x="7605" y="10932"/>
                  </a:lnTo>
                  <a:lnTo>
                    <a:pt x="6654" y="14840"/>
                  </a:lnTo>
                  <a:lnTo>
                    <a:pt x="2694" y="9401"/>
                  </a:lnTo>
                  <a:lnTo>
                    <a:pt x="5123" y="5546"/>
                  </a:lnTo>
                  <a:lnTo>
                    <a:pt x="3380" y="639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8">
              <a:extLst>
                <a:ext uri="{FF2B5EF4-FFF2-40B4-BE49-F238E27FC236}">
                  <a16:creationId xmlns:a16="http://schemas.microsoft.com/office/drawing/2014/main" id="{98037FE1-56EC-C32B-47F4-10811D4A6396}"/>
                </a:ext>
              </a:extLst>
            </p:cNvPr>
            <p:cNvSpPr/>
            <p:nvPr/>
          </p:nvSpPr>
          <p:spPr>
            <a:xfrm>
              <a:off x="1288014" y="1870739"/>
              <a:ext cx="2249019" cy="358597"/>
            </a:xfrm>
            <a:custGeom>
              <a:avLst/>
              <a:gdLst/>
              <a:ahLst/>
              <a:cxnLst/>
              <a:rect l="l" t="t" r="r" b="b"/>
              <a:pathLst>
                <a:path w="139366" h="22339" extrusionOk="0">
                  <a:moveTo>
                    <a:pt x="0" y="22339"/>
                  </a:moveTo>
                  <a:lnTo>
                    <a:pt x="5281" y="16424"/>
                  </a:lnTo>
                  <a:lnTo>
                    <a:pt x="14681" y="10932"/>
                  </a:lnTo>
                  <a:lnTo>
                    <a:pt x="20226" y="4700"/>
                  </a:lnTo>
                  <a:cubicBezTo>
                    <a:pt x="20226" y="4700"/>
                    <a:pt x="44308" y="17692"/>
                    <a:pt x="44730" y="17269"/>
                  </a:cubicBezTo>
                  <a:cubicBezTo>
                    <a:pt x="45153" y="16794"/>
                    <a:pt x="68600" y="0"/>
                    <a:pt x="68600" y="0"/>
                  </a:cubicBezTo>
                  <a:lnTo>
                    <a:pt x="82014" y="12041"/>
                  </a:lnTo>
                  <a:lnTo>
                    <a:pt x="90358" y="9348"/>
                  </a:lnTo>
                  <a:lnTo>
                    <a:pt x="97117" y="14470"/>
                  </a:lnTo>
                  <a:lnTo>
                    <a:pt x="116657" y="6918"/>
                  </a:lnTo>
                  <a:lnTo>
                    <a:pt x="123575" y="10298"/>
                  </a:lnTo>
                  <a:lnTo>
                    <a:pt x="127166" y="7077"/>
                  </a:lnTo>
                  <a:lnTo>
                    <a:pt x="139365" y="2233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8">
              <a:extLst>
                <a:ext uri="{FF2B5EF4-FFF2-40B4-BE49-F238E27FC236}">
                  <a16:creationId xmlns:a16="http://schemas.microsoft.com/office/drawing/2014/main" id="{BFA85932-5D39-D647-90DE-38A19AEE3647}"/>
                </a:ext>
              </a:extLst>
            </p:cNvPr>
            <p:cNvSpPr/>
            <p:nvPr/>
          </p:nvSpPr>
          <p:spPr>
            <a:xfrm>
              <a:off x="2544173" y="2026294"/>
              <a:ext cx="219034" cy="194155"/>
            </a:xfrm>
            <a:custGeom>
              <a:avLst/>
              <a:gdLst/>
              <a:ahLst/>
              <a:cxnLst/>
              <a:rect l="l" t="t" r="r" b="b"/>
              <a:pathLst>
                <a:path w="13573" h="12095" extrusionOk="0">
                  <a:moveTo>
                    <a:pt x="4173" y="2694"/>
                  </a:moveTo>
                  <a:lnTo>
                    <a:pt x="12517" y="1"/>
                  </a:lnTo>
                  <a:lnTo>
                    <a:pt x="8503" y="7183"/>
                  </a:lnTo>
                  <a:lnTo>
                    <a:pt x="13573" y="4331"/>
                  </a:lnTo>
                  <a:lnTo>
                    <a:pt x="8662" y="11144"/>
                  </a:lnTo>
                  <a:lnTo>
                    <a:pt x="3962" y="12094"/>
                  </a:lnTo>
                  <a:lnTo>
                    <a:pt x="1" y="52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8">
              <a:extLst>
                <a:ext uri="{FF2B5EF4-FFF2-40B4-BE49-F238E27FC236}">
                  <a16:creationId xmlns:a16="http://schemas.microsoft.com/office/drawing/2014/main" id="{42AD90EC-8F16-2790-B7BB-92ABB93C19BC}"/>
                </a:ext>
              </a:extLst>
            </p:cNvPr>
            <p:cNvSpPr/>
            <p:nvPr/>
          </p:nvSpPr>
          <p:spPr>
            <a:xfrm>
              <a:off x="2855239" y="1987303"/>
              <a:ext cx="315343" cy="228058"/>
            </a:xfrm>
            <a:custGeom>
              <a:avLst/>
              <a:gdLst/>
              <a:ahLst/>
              <a:cxnLst/>
              <a:rect l="l" t="t" r="r" b="b"/>
              <a:pathLst>
                <a:path w="19541" h="14207" extrusionOk="0">
                  <a:moveTo>
                    <a:pt x="0" y="7552"/>
                  </a:moveTo>
                  <a:lnTo>
                    <a:pt x="19540" y="0"/>
                  </a:lnTo>
                  <a:lnTo>
                    <a:pt x="15632" y="8556"/>
                  </a:lnTo>
                  <a:lnTo>
                    <a:pt x="19223" y="8292"/>
                  </a:lnTo>
                  <a:lnTo>
                    <a:pt x="14893" y="14206"/>
                  </a:lnTo>
                  <a:lnTo>
                    <a:pt x="3908" y="13837"/>
                  </a:lnTo>
                  <a:lnTo>
                    <a:pt x="10668" y="691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8">
              <a:extLst>
                <a:ext uri="{FF2B5EF4-FFF2-40B4-BE49-F238E27FC236}">
                  <a16:creationId xmlns:a16="http://schemas.microsoft.com/office/drawing/2014/main" id="{88EF75DC-A72E-5E7E-CB42-9413336B42E2}"/>
                </a:ext>
              </a:extLst>
            </p:cNvPr>
            <p:cNvSpPr/>
            <p:nvPr/>
          </p:nvSpPr>
          <p:spPr>
            <a:xfrm>
              <a:off x="3282205" y="1989839"/>
              <a:ext cx="63065" cy="219582"/>
            </a:xfrm>
            <a:custGeom>
              <a:avLst/>
              <a:gdLst/>
              <a:ahLst/>
              <a:cxnLst/>
              <a:rect l="l" t="t" r="r" b="b"/>
              <a:pathLst>
                <a:path w="3908" h="13679" extrusionOk="0">
                  <a:moveTo>
                    <a:pt x="0" y="3222"/>
                  </a:moveTo>
                  <a:lnTo>
                    <a:pt x="1848" y="5176"/>
                  </a:lnTo>
                  <a:lnTo>
                    <a:pt x="423" y="9665"/>
                  </a:lnTo>
                  <a:lnTo>
                    <a:pt x="1532" y="11038"/>
                  </a:lnTo>
                  <a:lnTo>
                    <a:pt x="2112" y="13679"/>
                  </a:lnTo>
                  <a:lnTo>
                    <a:pt x="2693" y="9876"/>
                  </a:lnTo>
                  <a:lnTo>
                    <a:pt x="2112" y="8081"/>
                  </a:lnTo>
                  <a:lnTo>
                    <a:pt x="3908" y="4754"/>
                  </a:lnTo>
                  <a:lnTo>
                    <a:pt x="2218" y="2483"/>
                  </a:lnTo>
                  <a:lnTo>
                    <a:pt x="359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8">
              <a:extLst>
                <a:ext uri="{FF2B5EF4-FFF2-40B4-BE49-F238E27FC236}">
                  <a16:creationId xmlns:a16="http://schemas.microsoft.com/office/drawing/2014/main" id="{D7CFB964-FC14-DBBC-6B68-A2FE6E88133D}"/>
                </a:ext>
              </a:extLst>
            </p:cNvPr>
            <p:cNvSpPr/>
            <p:nvPr/>
          </p:nvSpPr>
          <p:spPr>
            <a:xfrm>
              <a:off x="1517263" y="1951698"/>
              <a:ext cx="97164" cy="248396"/>
            </a:xfrm>
            <a:custGeom>
              <a:avLst/>
              <a:gdLst/>
              <a:ahLst/>
              <a:cxnLst/>
              <a:rect l="l" t="t" r="r" b="b"/>
              <a:pathLst>
                <a:path w="6021" h="15474" extrusionOk="0">
                  <a:moveTo>
                    <a:pt x="6020" y="0"/>
                  </a:moveTo>
                  <a:lnTo>
                    <a:pt x="3327" y="9876"/>
                  </a:lnTo>
                  <a:lnTo>
                    <a:pt x="5017" y="9823"/>
                  </a:lnTo>
                  <a:lnTo>
                    <a:pt x="3327" y="13784"/>
                  </a:lnTo>
                  <a:lnTo>
                    <a:pt x="1479" y="15474"/>
                  </a:lnTo>
                  <a:lnTo>
                    <a:pt x="2429" y="13625"/>
                  </a:lnTo>
                  <a:lnTo>
                    <a:pt x="1848" y="11513"/>
                  </a:lnTo>
                  <a:lnTo>
                    <a:pt x="2218" y="8978"/>
                  </a:lnTo>
                  <a:lnTo>
                    <a:pt x="0" y="9136"/>
                  </a:lnTo>
                  <a:lnTo>
                    <a:pt x="475" y="623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8">
              <a:extLst>
                <a:ext uri="{FF2B5EF4-FFF2-40B4-BE49-F238E27FC236}">
                  <a16:creationId xmlns:a16="http://schemas.microsoft.com/office/drawing/2014/main" id="{A63BFD86-CAA1-9207-C72C-9CBA61A15E76}"/>
                </a:ext>
              </a:extLst>
            </p:cNvPr>
            <p:cNvSpPr/>
            <p:nvPr/>
          </p:nvSpPr>
          <p:spPr>
            <a:xfrm>
              <a:off x="1336588" y="2139898"/>
              <a:ext cx="161085" cy="64435"/>
            </a:xfrm>
            <a:custGeom>
              <a:avLst/>
              <a:gdLst/>
              <a:ahLst/>
              <a:cxnLst/>
              <a:rect l="l" t="t" r="r" b="b"/>
              <a:pathLst>
                <a:path w="9982" h="4014" extrusionOk="0">
                  <a:moveTo>
                    <a:pt x="2271" y="0"/>
                  </a:moveTo>
                  <a:lnTo>
                    <a:pt x="2377" y="2377"/>
                  </a:lnTo>
                  <a:lnTo>
                    <a:pt x="9982" y="3591"/>
                  </a:lnTo>
                  <a:lnTo>
                    <a:pt x="4014" y="4014"/>
                  </a:lnTo>
                  <a:lnTo>
                    <a:pt x="0" y="3750"/>
                  </a:lnTo>
                  <a:lnTo>
                    <a:pt x="1162" y="200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48">
              <a:extLst>
                <a:ext uri="{FF2B5EF4-FFF2-40B4-BE49-F238E27FC236}">
                  <a16:creationId xmlns:a16="http://schemas.microsoft.com/office/drawing/2014/main" id="{97F5B32E-7AB1-87B1-86D0-0CD7F3E65280}"/>
                </a:ext>
              </a:extLst>
            </p:cNvPr>
            <p:cNvSpPr/>
            <p:nvPr/>
          </p:nvSpPr>
          <p:spPr>
            <a:xfrm>
              <a:off x="1918651" y="1876251"/>
              <a:ext cx="542882" cy="336557"/>
            </a:xfrm>
            <a:custGeom>
              <a:avLst/>
              <a:gdLst/>
              <a:ahLst/>
              <a:cxnLst/>
              <a:rect l="l" t="t" r="r" b="b"/>
              <a:pathLst>
                <a:path w="33641" h="20966" extrusionOk="0">
                  <a:moveTo>
                    <a:pt x="29521" y="0"/>
                  </a:moveTo>
                  <a:lnTo>
                    <a:pt x="24557" y="12411"/>
                  </a:lnTo>
                  <a:lnTo>
                    <a:pt x="28201" y="11407"/>
                  </a:lnTo>
                  <a:lnTo>
                    <a:pt x="33640" y="19170"/>
                  </a:lnTo>
                  <a:lnTo>
                    <a:pt x="21019" y="17163"/>
                  </a:lnTo>
                  <a:lnTo>
                    <a:pt x="1" y="20966"/>
                  </a:lnTo>
                  <a:lnTo>
                    <a:pt x="13784" y="16952"/>
                  </a:lnTo>
                  <a:lnTo>
                    <a:pt x="5651" y="172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8">
              <a:extLst>
                <a:ext uri="{FF2B5EF4-FFF2-40B4-BE49-F238E27FC236}">
                  <a16:creationId xmlns:a16="http://schemas.microsoft.com/office/drawing/2014/main" id="{69669AD2-0D7B-63B5-866E-60D7A4F294EE}"/>
                </a:ext>
              </a:extLst>
            </p:cNvPr>
            <p:cNvSpPr/>
            <p:nvPr/>
          </p:nvSpPr>
          <p:spPr>
            <a:xfrm>
              <a:off x="2825417" y="1835558"/>
              <a:ext cx="234365" cy="207703"/>
            </a:xfrm>
            <a:custGeom>
              <a:avLst/>
              <a:gdLst/>
              <a:ahLst/>
              <a:cxnLst/>
              <a:rect l="l" t="t" r="r" b="b"/>
              <a:pathLst>
                <a:path w="14523" h="12939" extrusionOk="0">
                  <a:moveTo>
                    <a:pt x="14417" y="0"/>
                  </a:moveTo>
                  <a:lnTo>
                    <a:pt x="14523" y="4225"/>
                  </a:lnTo>
                  <a:lnTo>
                    <a:pt x="12886" y="4331"/>
                  </a:lnTo>
                  <a:lnTo>
                    <a:pt x="13519" y="5545"/>
                  </a:lnTo>
                  <a:lnTo>
                    <a:pt x="12146" y="7394"/>
                  </a:lnTo>
                  <a:lnTo>
                    <a:pt x="11724" y="5176"/>
                  </a:lnTo>
                  <a:lnTo>
                    <a:pt x="6548" y="12939"/>
                  </a:lnTo>
                  <a:lnTo>
                    <a:pt x="2482" y="6971"/>
                  </a:lnTo>
                  <a:lnTo>
                    <a:pt x="1743" y="8661"/>
                  </a:lnTo>
                  <a:lnTo>
                    <a:pt x="0" y="6496"/>
                  </a:lnTo>
                  <a:lnTo>
                    <a:pt x="1584" y="7816"/>
                  </a:lnTo>
                  <a:lnTo>
                    <a:pt x="2588" y="6179"/>
                  </a:lnTo>
                  <a:lnTo>
                    <a:pt x="7077" y="11196"/>
                  </a:lnTo>
                  <a:lnTo>
                    <a:pt x="11724" y="4225"/>
                  </a:lnTo>
                  <a:lnTo>
                    <a:pt x="13519" y="279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48">
              <a:extLst>
                <a:ext uri="{FF2B5EF4-FFF2-40B4-BE49-F238E27FC236}">
                  <a16:creationId xmlns:a16="http://schemas.microsoft.com/office/drawing/2014/main" id="{64DC6531-DFB5-C63A-1FAC-0B3C586DABE4}"/>
                </a:ext>
              </a:extLst>
            </p:cNvPr>
            <p:cNvSpPr/>
            <p:nvPr/>
          </p:nvSpPr>
          <p:spPr>
            <a:xfrm>
              <a:off x="2841603" y="1761797"/>
              <a:ext cx="55416" cy="53423"/>
            </a:xfrm>
            <a:custGeom>
              <a:avLst/>
              <a:gdLst/>
              <a:ahLst/>
              <a:cxnLst/>
              <a:rect l="l" t="t" r="r" b="b"/>
              <a:pathLst>
                <a:path w="3434" h="3328" extrusionOk="0">
                  <a:moveTo>
                    <a:pt x="3433" y="1"/>
                  </a:moveTo>
                  <a:lnTo>
                    <a:pt x="2535" y="3328"/>
                  </a:lnTo>
                  <a:lnTo>
                    <a:pt x="0" y="2008"/>
                  </a:lnTo>
                  <a:lnTo>
                    <a:pt x="1426" y="1744"/>
                  </a:lnTo>
                  <a:lnTo>
                    <a:pt x="2324" y="68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48">
              <a:extLst>
                <a:ext uri="{FF2B5EF4-FFF2-40B4-BE49-F238E27FC236}">
                  <a16:creationId xmlns:a16="http://schemas.microsoft.com/office/drawing/2014/main" id="{876FC995-9DFA-049E-D976-CD07D7322A62}"/>
                </a:ext>
              </a:extLst>
            </p:cNvPr>
            <p:cNvSpPr/>
            <p:nvPr/>
          </p:nvSpPr>
          <p:spPr>
            <a:xfrm>
              <a:off x="2373729" y="2059362"/>
              <a:ext cx="131262" cy="154297"/>
            </a:xfrm>
            <a:custGeom>
              <a:avLst/>
              <a:gdLst/>
              <a:ahLst/>
              <a:cxnLst/>
              <a:rect l="l" t="t" r="r" b="b"/>
              <a:pathLst>
                <a:path w="8134" h="9612" extrusionOk="0">
                  <a:moveTo>
                    <a:pt x="1" y="0"/>
                  </a:moveTo>
                  <a:lnTo>
                    <a:pt x="3222" y="8344"/>
                  </a:lnTo>
                  <a:lnTo>
                    <a:pt x="8134" y="9612"/>
                  </a:lnTo>
                  <a:lnTo>
                    <a:pt x="5440" y="776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8">
              <a:extLst>
                <a:ext uri="{FF2B5EF4-FFF2-40B4-BE49-F238E27FC236}">
                  <a16:creationId xmlns:a16="http://schemas.microsoft.com/office/drawing/2014/main" id="{03B44E10-60D2-EDEF-71B6-49D4021C6497}"/>
                </a:ext>
              </a:extLst>
            </p:cNvPr>
            <p:cNvSpPr/>
            <p:nvPr/>
          </p:nvSpPr>
          <p:spPr>
            <a:xfrm>
              <a:off x="1968936" y="1515118"/>
              <a:ext cx="291476" cy="350121"/>
            </a:xfrm>
            <a:custGeom>
              <a:avLst/>
              <a:gdLst/>
              <a:ahLst/>
              <a:cxnLst/>
              <a:rect l="l" t="t" r="r" b="b"/>
              <a:pathLst>
                <a:path w="18062" h="21811" extrusionOk="0">
                  <a:moveTo>
                    <a:pt x="0" y="0"/>
                  </a:moveTo>
                  <a:lnTo>
                    <a:pt x="5123" y="8872"/>
                  </a:lnTo>
                  <a:lnTo>
                    <a:pt x="18061" y="218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9" name="Google Shape;959;p48">
            <a:extLst>
              <a:ext uri="{FF2B5EF4-FFF2-40B4-BE49-F238E27FC236}">
                <a16:creationId xmlns:a16="http://schemas.microsoft.com/office/drawing/2014/main" id="{BFA5D19D-1697-8D12-7AF6-775F7C8DC7BF}"/>
              </a:ext>
            </a:extLst>
          </p:cNvPr>
          <p:cNvSpPr/>
          <p:nvPr/>
        </p:nvSpPr>
        <p:spPr>
          <a:xfrm>
            <a:off x="2186243" y="1261649"/>
            <a:ext cx="73313" cy="229743"/>
          </a:xfrm>
          <a:custGeom>
            <a:avLst/>
            <a:gdLst/>
            <a:ahLst/>
            <a:cxnLst/>
            <a:rect l="l" t="t" r="r" b="b"/>
            <a:pathLst>
              <a:path w="4543" h="14312" extrusionOk="0">
                <a:moveTo>
                  <a:pt x="4014" y="0"/>
                </a:moveTo>
                <a:lnTo>
                  <a:pt x="1" y="11196"/>
                </a:lnTo>
                <a:lnTo>
                  <a:pt x="4542" y="14312"/>
                </a:lnTo>
                <a:lnTo>
                  <a:pt x="4542" y="14312"/>
                </a:lnTo>
                <a:lnTo>
                  <a:pt x="899" y="11090"/>
                </a:lnTo>
                <a:lnTo>
                  <a:pt x="401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48">
            <a:extLst>
              <a:ext uri="{FF2B5EF4-FFF2-40B4-BE49-F238E27FC236}">
                <a16:creationId xmlns:a16="http://schemas.microsoft.com/office/drawing/2014/main" id="{A60D0406-55F8-1A02-AB0F-F13F49A02647}"/>
              </a:ext>
            </a:extLst>
          </p:cNvPr>
          <p:cNvSpPr/>
          <p:nvPr/>
        </p:nvSpPr>
        <p:spPr>
          <a:xfrm>
            <a:off x="2471748" y="1320979"/>
            <a:ext cx="57111" cy="300118"/>
          </a:xfrm>
          <a:custGeom>
            <a:avLst/>
            <a:gdLst/>
            <a:ahLst/>
            <a:cxnLst/>
            <a:rect l="l" t="t" r="r" b="b"/>
            <a:pathLst>
              <a:path w="3539" h="18696" extrusionOk="0">
                <a:moveTo>
                  <a:pt x="0" y="1"/>
                </a:moveTo>
                <a:lnTo>
                  <a:pt x="2852" y="10774"/>
                </a:lnTo>
                <a:lnTo>
                  <a:pt x="1796" y="13837"/>
                </a:lnTo>
                <a:lnTo>
                  <a:pt x="3274" y="18695"/>
                </a:lnTo>
                <a:lnTo>
                  <a:pt x="2641" y="13995"/>
                </a:lnTo>
                <a:lnTo>
                  <a:pt x="3538" y="10351"/>
                </a:lnTo>
                <a:lnTo>
                  <a:pt x="0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48">
            <a:extLst>
              <a:ext uri="{FF2B5EF4-FFF2-40B4-BE49-F238E27FC236}">
                <a16:creationId xmlns:a16="http://schemas.microsoft.com/office/drawing/2014/main" id="{9FFF27DB-A74C-1506-CBAF-AC9B16D53D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741475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it-IT">
                <a:latin typeface="Aptos Light" panose="020B0004020202020204" pitchFamily="34" charset="0"/>
              </a:rPr>
              <a:t>Finalize Model – “Ra khơi lần cuối”</a:t>
            </a:r>
            <a:r>
              <a:rPr lang="vi-VN">
                <a:latin typeface="Aptos Light" panose="020B0004020202020204" pitchFamily="34" charset="0"/>
              </a:rPr>
              <a:t>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962" name="Google Shape;962;p48">
            <a:extLst>
              <a:ext uri="{FF2B5EF4-FFF2-40B4-BE49-F238E27FC236}">
                <a16:creationId xmlns:a16="http://schemas.microsoft.com/office/drawing/2014/main" id="{D961AE45-354F-06A4-7457-232C221F81E8}"/>
              </a:ext>
            </a:extLst>
          </p:cNvPr>
          <p:cNvSpPr/>
          <p:nvPr/>
        </p:nvSpPr>
        <p:spPr>
          <a:xfrm>
            <a:off x="15845" y="2234832"/>
            <a:ext cx="9144064" cy="2913532"/>
          </a:xfrm>
          <a:custGeom>
            <a:avLst/>
            <a:gdLst/>
            <a:ahLst/>
            <a:cxnLst/>
            <a:rect l="l" t="t" r="r" b="b"/>
            <a:pathLst>
              <a:path w="208483" h="100173" extrusionOk="0">
                <a:moveTo>
                  <a:pt x="0" y="1"/>
                </a:moveTo>
                <a:lnTo>
                  <a:pt x="208482" y="1"/>
                </a:lnTo>
                <a:lnTo>
                  <a:pt x="208482" y="100172"/>
                </a:lnTo>
                <a:lnTo>
                  <a:pt x="0" y="100172"/>
                </a:lnTo>
                <a:close/>
              </a:path>
            </a:pathLst>
          </a:custGeom>
          <a:gradFill>
            <a:gsLst>
              <a:gs pos="0">
                <a:srgbClr val="D0F3FF">
                  <a:alpha val="32549"/>
                </a:srgbClr>
              </a:gs>
              <a:gs pos="50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E47A709-CF97-C5BA-9091-58838D872570}"/>
              </a:ext>
            </a:extLst>
          </p:cNvPr>
          <p:cNvSpPr txBox="1"/>
          <p:nvPr/>
        </p:nvSpPr>
        <p:spPr>
          <a:xfrm>
            <a:off x="4587877" y="1536142"/>
            <a:ext cx="4572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Cả hai mô hình đều ổn định, phản ánh khả năng dự đoán tốt và đáng tin cậy.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717429B-7A6C-F57C-F22A-37DEAE41C7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27094" y="2632664"/>
            <a:ext cx="451608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vi-VN"/>
              <a:t>Random Forest nhỉnh hơn nhẹ, cho thấy </a:t>
            </a:r>
            <a:r>
              <a:rPr lang="vi-VN" b="1"/>
              <a:t>độ bền vững trong dữ liệu phức tạp</a:t>
            </a:r>
            <a:r>
              <a:rPr lang="vi-VN"/>
              <a:t>.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578C87-7A74-96EB-5888-3DCA5DCA94FB}"/>
              </a:ext>
            </a:extLst>
          </p:cNvPr>
          <p:cNvSpPr txBox="1"/>
          <p:nvPr/>
        </p:nvSpPr>
        <p:spPr>
          <a:xfrm>
            <a:off x="4616884" y="3606370"/>
            <a:ext cx="45720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/>
              <a:t>Đây là “</a:t>
            </a:r>
            <a:r>
              <a:rPr lang="vi-VN" b="1"/>
              <a:t>lần ra khơi cuối cùng</a:t>
            </a:r>
            <a:r>
              <a:rPr lang="vi-VN"/>
              <a:t>”, khi các mô hình được triển khai thực tế để dự đoán — như việc các đội cứu hộ vận hành chiến lược đã luyện tập, nhằm cứu được nhiều hành khách nhất.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0611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5">
          <a:extLst>
            <a:ext uri="{FF2B5EF4-FFF2-40B4-BE49-F238E27FC236}">
              <a16:creationId xmlns:a16="http://schemas.microsoft.com/office/drawing/2014/main" id="{58CD195B-593F-460E-4D6A-63D30D301E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54">
            <a:extLst>
              <a:ext uri="{FF2B5EF4-FFF2-40B4-BE49-F238E27FC236}">
                <a16:creationId xmlns:a16="http://schemas.microsoft.com/office/drawing/2014/main" id="{B8820952-203F-DC95-4EE1-28FCA91DFBD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53490" y="272697"/>
            <a:ext cx="7298411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>
                <a:latin typeface="Aptos Light" panose="020B0004020202020204" pitchFamily="34" charset="0"/>
              </a:rPr>
              <a:t>—</a:t>
            </a:r>
            <a:r>
              <a:rPr lang="vi-VN">
                <a:latin typeface="Aptos Light" panose="020B0004020202020204" pitchFamily="34" charset="0"/>
              </a:rPr>
              <a:t> </a:t>
            </a:r>
            <a:r>
              <a:rPr lang="en-US">
                <a:latin typeface="Aptos Light" panose="020B0004020202020204" pitchFamily="34" charset="0"/>
              </a:rPr>
              <a:t>Câu chuyện Titanic – Hành trình kết thúc</a:t>
            </a:r>
            <a:r>
              <a:rPr lang="en-US"/>
              <a:t>🚢</a:t>
            </a:r>
            <a:endParaRPr>
              <a:latin typeface="Aptos Light" panose="020B0004020202020204" pitchFamily="34" charset="0"/>
            </a:endParaRPr>
          </a:p>
        </p:txBody>
      </p:sp>
      <p:grpSp>
        <p:nvGrpSpPr>
          <p:cNvPr id="1178" name="Google Shape;1178;p54">
            <a:extLst>
              <a:ext uri="{FF2B5EF4-FFF2-40B4-BE49-F238E27FC236}">
                <a16:creationId xmlns:a16="http://schemas.microsoft.com/office/drawing/2014/main" id="{95C1C99C-FE98-9A04-EEE0-4DFE2E728F3C}"/>
              </a:ext>
            </a:extLst>
          </p:cNvPr>
          <p:cNvGrpSpPr/>
          <p:nvPr/>
        </p:nvGrpSpPr>
        <p:grpSpPr>
          <a:xfrm>
            <a:off x="4084135" y="3818029"/>
            <a:ext cx="5661032" cy="1682310"/>
            <a:chOff x="3816506" y="3461438"/>
            <a:chExt cx="5661032" cy="1682310"/>
          </a:xfrm>
        </p:grpSpPr>
        <p:sp>
          <p:nvSpPr>
            <p:cNvPr id="1179" name="Google Shape;1179;p54">
              <a:extLst>
                <a:ext uri="{FF2B5EF4-FFF2-40B4-BE49-F238E27FC236}">
                  <a16:creationId xmlns:a16="http://schemas.microsoft.com/office/drawing/2014/main" id="{7D47FB48-C3D7-55D3-FB2E-DDBDF4C969A5}"/>
                </a:ext>
              </a:extLst>
            </p:cNvPr>
            <p:cNvSpPr/>
            <p:nvPr/>
          </p:nvSpPr>
          <p:spPr>
            <a:xfrm>
              <a:off x="3816506" y="4052069"/>
              <a:ext cx="5412017" cy="1091679"/>
            </a:xfrm>
            <a:custGeom>
              <a:avLst/>
              <a:gdLst/>
              <a:ahLst/>
              <a:cxnLst/>
              <a:rect l="l" t="t" r="r" b="b"/>
              <a:pathLst>
                <a:path w="105843" h="21350" extrusionOk="0">
                  <a:moveTo>
                    <a:pt x="105843" y="0"/>
                  </a:moveTo>
                  <a:cubicBezTo>
                    <a:pt x="47301" y="1735"/>
                    <a:pt x="1" y="21349"/>
                    <a:pt x="1" y="21349"/>
                  </a:cubicBezTo>
                  <a:lnTo>
                    <a:pt x="104842" y="21116"/>
                  </a:lnTo>
                  <a:lnTo>
                    <a:pt x="105843" y="0"/>
                  </a:lnTo>
                  <a:close/>
                </a:path>
              </a:pathLst>
            </a:custGeom>
            <a:solidFill>
              <a:srgbClr val="6B919E">
                <a:alpha val="45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4">
              <a:extLst>
                <a:ext uri="{FF2B5EF4-FFF2-40B4-BE49-F238E27FC236}">
                  <a16:creationId xmlns:a16="http://schemas.microsoft.com/office/drawing/2014/main" id="{B3D4B0C2-E325-1DFA-A711-46707A8F10D2}"/>
                </a:ext>
              </a:extLst>
            </p:cNvPr>
            <p:cNvSpPr/>
            <p:nvPr/>
          </p:nvSpPr>
          <p:spPr>
            <a:xfrm>
              <a:off x="5614222" y="4550100"/>
              <a:ext cx="3500020" cy="320703"/>
            </a:xfrm>
            <a:custGeom>
              <a:avLst/>
              <a:gdLst/>
              <a:ahLst/>
              <a:cxnLst/>
              <a:rect l="l" t="t" r="r" b="b"/>
              <a:pathLst>
                <a:path w="68450" h="6272" extrusionOk="0">
                  <a:moveTo>
                    <a:pt x="34225" y="1"/>
                  </a:moveTo>
                  <a:cubicBezTo>
                    <a:pt x="15312" y="1"/>
                    <a:pt x="1" y="1402"/>
                    <a:pt x="1" y="3136"/>
                  </a:cubicBezTo>
                  <a:cubicBezTo>
                    <a:pt x="1" y="4871"/>
                    <a:pt x="15312" y="6272"/>
                    <a:pt x="34225" y="6272"/>
                  </a:cubicBezTo>
                  <a:cubicBezTo>
                    <a:pt x="53106" y="6272"/>
                    <a:pt x="68450" y="4871"/>
                    <a:pt x="68450" y="3136"/>
                  </a:cubicBezTo>
                  <a:cubicBezTo>
                    <a:pt x="68450" y="1402"/>
                    <a:pt x="53106" y="1"/>
                    <a:pt x="34225" y="1"/>
                  </a:cubicBezTo>
                  <a:close/>
                </a:path>
              </a:pathLst>
            </a:custGeom>
            <a:solidFill>
              <a:srgbClr val="6B919E">
                <a:alpha val="45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4">
              <a:extLst>
                <a:ext uri="{FF2B5EF4-FFF2-40B4-BE49-F238E27FC236}">
                  <a16:creationId xmlns:a16="http://schemas.microsoft.com/office/drawing/2014/main" id="{42F47CC3-BB48-D44C-B893-4EFBB5E8C749}"/>
                </a:ext>
              </a:extLst>
            </p:cNvPr>
            <p:cNvSpPr/>
            <p:nvPr/>
          </p:nvSpPr>
          <p:spPr>
            <a:xfrm>
              <a:off x="4834758" y="3461438"/>
              <a:ext cx="4642780" cy="1314105"/>
            </a:xfrm>
            <a:custGeom>
              <a:avLst/>
              <a:gdLst/>
              <a:ahLst/>
              <a:cxnLst/>
              <a:rect l="l" t="t" r="r" b="b"/>
              <a:pathLst>
                <a:path w="90799" h="25700" extrusionOk="0">
                  <a:moveTo>
                    <a:pt x="14007" y="0"/>
                  </a:moveTo>
                  <a:cubicBezTo>
                    <a:pt x="10620" y="0"/>
                    <a:pt x="3768" y="72"/>
                    <a:pt x="1" y="610"/>
                  </a:cubicBezTo>
                  <a:lnTo>
                    <a:pt x="4637" y="13119"/>
                  </a:lnTo>
                  <a:cubicBezTo>
                    <a:pt x="6872" y="19190"/>
                    <a:pt x="12310" y="23493"/>
                    <a:pt x="18714" y="24327"/>
                  </a:cubicBezTo>
                  <a:cubicBezTo>
                    <a:pt x="24891" y="25131"/>
                    <a:pt x="34723" y="25699"/>
                    <a:pt x="45869" y="25699"/>
                  </a:cubicBezTo>
                  <a:cubicBezTo>
                    <a:pt x="56933" y="25699"/>
                    <a:pt x="69292" y="25139"/>
                    <a:pt x="80658" y="23693"/>
                  </a:cubicBezTo>
                  <a:cubicBezTo>
                    <a:pt x="85695" y="23060"/>
                    <a:pt x="89598" y="18990"/>
                    <a:pt x="90065" y="13920"/>
                  </a:cubicBezTo>
                  <a:lnTo>
                    <a:pt x="90799" y="5781"/>
                  </a:lnTo>
                  <a:cubicBezTo>
                    <a:pt x="90799" y="5681"/>
                    <a:pt x="90732" y="5614"/>
                    <a:pt x="90666" y="5547"/>
                  </a:cubicBezTo>
                  <a:lnTo>
                    <a:pt x="78790" y="877"/>
                  </a:lnTo>
                  <a:lnTo>
                    <a:pt x="16012" y="10"/>
                  </a:lnTo>
                  <a:cubicBezTo>
                    <a:pt x="16012" y="10"/>
                    <a:pt x="15239" y="0"/>
                    <a:pt x="140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4">
              <a:extLst>
                <a:ext uri="{FF2B5EF4-FFF2-40B4-BE49-F238E27FC236}">
                  <a16:creationId xmlns:a16="http://schemas.microsoft.com/office/drawing/2014/main" id="{EE28F5B1-57D4-9632-B271-26DF04AFC9DD}"/>
                </a:ext>
              </a:extLst>
            </p:cNvPr>
            <p:cNvSpPr/>
            <p:nvPr/>
          </p:nvSpPr>
          <p:spPr>
            <a:xfrm>
              <a:off x="4834758" y="3461438"/>
              <a:ext cx="4641092" cy="377256"/>
            </a:xfrm>
            <a:custGeom>
              <a:avLst/>
              <a:gdLst/>
              <a:ahLst/>
              <a:cxnLst/>
              <a:rect l="l" t="t" r="r" b="b"/>
              <a:pathLst>
                <a:path w="90766" h="7378" extrusionOk="0">
                  <a:moveTo>
                    <a:pt x="14125" y="1"/>
                  </a:moveTo>
                  <a:cubicBezTo>
                    <a:pt x="10782" y="1"/>
                    <a:pt x="3812" y="74"/>
                    <a:pt x="1" y="644"/>
                  </a:cubicBezTo>
                  <a:cubicBezTo>
                    <a:pt x="4337" y="2378"/>
                    <a:pt x="15979" y="6281"/>
                    <a:pt x="34259" y="7048"/>
                  </a:cubicBezTo>
                  <a:cubicBezTo>
                    <a:pt x="34259" y="7048"/>
                    <a:pt x="42326" y="7378"/>
                    <a:pt x="53465" y="7378"/>
                  </a:cubicBezTo>
                  <a:cubicBezTo>
                    <a:pt x="64462" y="7378"/>
                    <a:pt x="78452" y="7057"/>
                    <a:pt x="90632" y="5781"/>
                  </a:cubicBezTo>
                  <a:cubicBezTo>
                    <a:pt x="90766" y="5781"/>
                    <a:pt x="90766" y="5614"/>
                    <a:pt x="90666" y="5581"/>
                  </a:cubicBezTo>
                  <a:lnTo>
                    <a:pt x="78790" y="877"/>
                  </a:lnTo>
                  <a:lnTo>
                    <a:pt x="16012" y="10"/>
                  </a:lnTo>
                  <a:cubicBezTo>
                    <a:pt x="16012" y="10"/>
                    <a:pt x="15288" y="1"/>
                    <a:pt x="1412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4">
              <a:extLst>
                <a:ext uri="{FF2B5EF4-FFF2-40B4-BE49-F238E27FC236}">
                  <a16:creationId xmlns:a16="http://schemas.microsoft.com/office/drawing/2014/main" id="{92954E34-23C1-7609-1B14-F527AE557605}"/>
                </a:ext>
              </a:extLst>
            </p:cNvPr>
            <p:cNvSpPr/>
            <p:nvPr/>
          </p:nvSpPr>
          <p:spPr>
            <a:xfrm>
              <a:off x="5218559" y="3521161"/>
              <a:ext cx="4021929" cy="251930"/>
            </a:xfrm>
            <a:custGeom>
              <a:avLst/>
              <a:gdLst/>
              <a:ahLst/>
              <a:cxnLst/>
              <a:rect l="l" t="t" r="r" b="b"/>
              <a:pathLst>
                <a:path w="78657" h="4927" extrusionOk="0">
                  <a:moveTo>
                    <a:pt x="14180" y="1"/>
                  </a:moveTo>
                  <a:cubicBezTo>
                    <a:pt x="6653" y="1"/>
                    <a:pt x="1098" y="56"/>
                    <a:pt x="0" y="210"/>
                  </a:cubicBezTo>
                  <a:cubicBezTo>
                    <a:pt x="3436" y="1544"/>
                    <a:pt x="14844" y="4446"/>
                    <a:pt x="28020" y="4779"/>
                  </a:cubicBezTo>
                  <a:cubicBezTo>
                    <a:pt x="30560" y="4883"/>
                    <a:pt x="33738" y="4926"/>
                    <a:pt x="37257" y="4926"/>
                  </a:cubicBezTo>
                  <a:cubicBezTo>
                    <a:pt x="54067" y="4926"/>
                    <a:pt x="78656" y="3946"/>
                    <a:pt x="78656" y="3946"/>
                  </a:cubicBezTo>
                  <a:lnTo>
                    <a:pt x="69350" y="410"/>
                  </a:lnTo>
                  <a:cubicBezTo>
                    <a:pt x="69350" y="410"/>
                    <a:pt x="34547" y="1"/>
                    <a:pt x="141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4">
              <a:extLst>
                <a:ext uri="{FF2B5EF4-FFF2-40B4-BE49-F238E27FC236}">
                  <a16:creationId xmlns:a16="http://schemas.microsoft.com/office/drawing/2014/main" id="{751B42FB-80DE-859E-49AC-D74A9DB35022}"/>
                </a:ext>
              </a:extLst>
            </p:cNvPr>
            <p:cNvSpPr/>
            <p:nvPr/>
          </p:nvSpPr>
          <p:spPr>
            <a:xfrm>
              <a:off x="5218559" y="3521161"/>
              <a:ext cx="3684199" cy="73835"/>
            </a:xfrm>
            <a:custGeom>
              <a:avLst/>
              <a:gdLst/>
              <a:ahLst/>
              <a:cxnLst/>
              <a:rect l="l" t="t" r="r" b="b"/>
              <a:pathLst>
                <a:path w="72052" h="1444" extrusionOk="0">
                  <a:moveTo>
                    <a:pt x="14180" y="1"/>
                  </a:moveTo>
                  <a:cubicBezTo>
                    <a:pt x="6653" y="1"/>
                    <a:pt x="1098" y="56"/>
                    <a:pt x="0" y="210"/>
                  </a:cubicBezTo>
                  <a:cubicBezTo>
                    <a:pt x="1334" y="677"/>
                    <a:pt x="2669" y="1110"/>
                    <a:pt x="4036" y="1444"/>
                  </a:cubicBezTo>
                  <a:lnTo>
                    <a:pt x="72052" y="1444"/>
                  </a:lnTo>
                  <a:lnTo>
                    <a:pt x="69350" y="410"/>
                  </a:lnTo>
                  <a:cubicBezTo>
                    <a:pt x="69350" y="410"/>
                    <a:pt x="34547" y="1"/>
                    <a:pt x="14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4">
              <a:extLst>
                <a:ext uri="{FF2B5EF4-FFF2-40B4-BE49-F238E27FC236}">
                  <a16:creationId xmlns:a16="http://schemas.microsoft.com/office/drawing/2014/main" id="{5DF2FFB3-503F-ABCF-9294-6B6521391AB1}"/>
                </a:ext>
              </a:extLst>
            </p:cNvPr>
            <p:cNvSpPr/>
            <p:nvPr/>
          </p:nvSpPr>
          <p:spPr>
            <a:xfrm>
              <a:off x="8727015" y="3542074"/>
              <a:ext cx="511734" cy="199621"/>
            </a:xfrm>
            <a:custGeom>
              <a:avLst/>
              <a:gdLst/>
              <a:ahLst/>
              <a:cxnLst/>
              <a:rect l="l" t="t" r="r" b="b"/>
              <a:pathLst>
                <a:path w="10008" h="3904" extrusionOk="0">
                  <a:moveTo>
                    <a:pt x="1" y="1"/>
                  </a:moveTo>
                  <a:lnTo>
                    <a:pt x="1" y="3903"/>
                  </a:lnTo>
                  <a:cubicBezTo>
                    <a:pt x="5938" y="3703"/>
                    <a:pt x="10008" y="3537"/>
                    <a:pt x="10008" y="3537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4">
              <a:extLst>
                <a:ext uri="{FF2B5EF4-FFF2-40B4-BE49-F238E27FC236}">
                  <a16:creationId xmlns:a16="http://schemas.microsoft.com/office/drawing/2014/main" id="{5CE50C70-EF58-CF8C-7726-B90E2514ADD8}"/>
                </a:ext>
              </a:extLst>
            </p:cNvPr>
            <p:cNvSpPr/>
            <p:nvPr/>
          </p:nvSpPr>
          <p:spPr>
            <a:xfrm>
              <a:off x="8585481" y="3540386"/>
              <a:ext cx="655007" cy="189344"/>
            </a:xfrm>
            <a:custGeom>
              <a:avLst/>
              <a:gdLst/>
              <a:ahLst/>
              <a:cxnLst/>
              <a:rect l="l" t="t" r="r" b="b"/>
              <a:pathLst>
                <a:path w="12810" h="3703" extrusionOk="0">
                  <a:moveTo>
                    <a:pt x="0" y="0"/>
                  </a:moveTo>
                  <a:lnTo>
                    <a:pt x="9740" y="3703"/>
                  </a:lnTo>
                  <a:lnTo>
                    <a:pt x="12809" y="3570"/>
                  </a:lnTo>
                  <a:lnTo>
                    <a:pt x="3503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4">
              <a:extLst>
                <a:ext uri="{FF2B5EF4-FFF2-40B4-BE49-F238E27FC236}">
                  <a16:creationId xmlns:a16="http://schemas.microsoft.com/office/drawing/2014/main" id="{CE28B6E1-9FFB-771D-D844-37B08650F502}"/>
                </a:ext>
              </a:extLst>
            </p:cNvPr>
            <p:cNvSpPr/>
            <p:nvPr/>
          </p:nvSpPr>
          <p:spPr>
            <a:xfrm>
              <a:off x="4993371" y="3917335"/>
              <a:ext cx="4460288" cy="433808"/>
            </a:xfrm>
            <a:custGeom>
              <a:avLst/>
              <a:gdLst/>
              <a:ahLst/>
              <a:cxnLst/>
              <a:rect l="l" t="t" r="r" b="b"/>
              <a:pathLst>
                <a:path w="87230" h="8484" extrusionOk="0">
                  <a:moveTo>
                    <a:pt x="1" y="0"/>
                  </a:moveTo>
                  <a:lnTo>
                    <a:pt x="1269" y="3469"/>
                  </a:lnTo>
                  <a:cubicBezTo>
                    <a:pt x="7601" y="5199"/>
                    <a:pt x="22889" y="8483"/>
                    <a:pt x="48439" y="8483"/>
                  </a:cubicBezTo>
                  <a:cubicBezTo>
                    <a:pt x="59360" y="8483"/>
                    <a:pt x="72156" y="7883"/>
                    <a:pt x="86930" y="6305"/>
                  </a:cubicBezTo>
                  <a:cubicBezTo>
                    <a:pt x="86996" y="5971"/>
                    <a:pt x="87030" y="5604"/>
                    <a:pt x="87063" y="5271"/>
                  </a:cubicBezTo>
                  <a:lnTo>
                    <a:pt x="87230" y="3403"/>
                  </a:lnTo>
                  <a:lnTo>
                    <a:pt x="87230" y="3403"/>
                  </a:lnTo>
                  <a:cubicBezTo>
                    <a:pt x="72797" y="4955"/>
                    <a:pt x="60197" y="5552"/>
                    <a:pt x="49356" y="5552"/>
                  </a:cubicBezTo>
                  <a:cubicBezTo>
                    <a:pt x="22465" y="5552"/>
                    <a:pt x="6396" y="1878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4">
              <a:extLst>
                <a:ext uri="{FF2B5EF4-FFF2-40B4-BE49-F238E27FC236}">
                  <a16:creationId xmlns:a16="http://schemas.microsoft.com/office/drawing/2014/main" id="{A04105DB-97C1-5340-6945-F734CD816E9F}"/>
                </a:ext>
              </a:extLst>
            </p:cNvPr>
            <p:cNvSpPr/>
            <p:nvPr/>
          </p:nvSpPr>
          <p:spPr>
            <a:xfrm>
              <a:off x="5058207" y="4094714"/>
              <a:ext cx="4380112" cy="693612"/>
            </a:xfrm>
            <a:custGeom>
              <a:avLst/>
              <a:gdLst/>
              <a:ahLst/>
              <a:cxnLst/>
              <a:rect l="l" t="t" r="r" b="b"/>
              <a:pathLst>
                <a:path w="85662" h="13565" extrusionOk="0">
                  <a:moveTo>
                    <a:pt x="1" y="0"/>
                  </a:moveTo>
                  <a:lnTo>
                    <a:pt x="367" y="1001"/>
                  </a:lnTo>
                  <a:cubicBezTo>
                    <a:pt x="2636" y="7039"/>
                    <a:pt x="8040" y="11342"/>
                    <a:pt x="14444" y="12176"/>
                  </a:cubicBezTo>
                  <a:cubicBezTo>
                    <a:pt x="20667" y="12985"/>
                    <a:pt x="30598" y="13564"/>
                    <a:pt x="41845" y="13564"/>
                  </a:cubicBezTo>
                  <a:cubicBezTo>
                    <a:pt x="52846" y="13564"/>
                    <a:pt x="65107" y="13010"/>
                    <a:pt x="76388" y="11575"/>
                  </a:cubicBezTo>
                  <a:cubicBezTo>
                    <a:pt x="81058" y="10975"/>
                    <a:pt x="84794" y="7439"/>
                    <a:pt x="85662" y="2802"/>
                  </a:cubicBezTo>
                  <a:lnTo>
                    <a:pt x="85662" y="2802"/>
                  </a:lnTo>
                  <a:cubicBezTo>
                    <a:pt x="70828" y="4397"/>
                    <a:pt x="57988" y="5003"/>
                    <a:pt x="47037" y="5003"/>
                  </a:cubicBezTo>
                  <a:cubicBezTo>
                    <a:pt x="21568" y="5003"/>
                    <a:pt x="6322" y="172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4">
              <a:extLst>
                <a:ext uri="{FF2B5EF4-FFF2-40B4-BE49-F238E27FC236}">
                  <a16:creationId xmlns:a16="http://schemas.microsoft.com/office/drawing/2014/main" id="{3E9BDE94-9AF0-3B7B-4F26-37283BE74539}"/>
                </a:ext>
              </a:extLst>
            </p:cNvPr>
            <p:cNvSpPr/>
            <p:nvPr/>
          </p:nvSpPr>
          <p:spPr>
            <a:xfrm>
              <a:off x="5174176" y="4335190"/>
              <a:ext cx="4177167" cy="247379"/>
            </a:xfrm>
            <a:custGeom>
              <a:avLst/>
              <a:gdLst/>
              <a:ahLst/>
              <a:cxnLst/>
              <a:rect l="l" t="t" r="r" b="b"/>
              <a:pathLst>
                <a:path w="81693" h="4838" extrusionOk="0">
                  <a:moveTo>
                    <a:pt x="1" y="1"/>
                  </a:moveTo>
                  <a:lnTo>
                    <a:pt x="234" y="368"/>
                  </a:lnTo>
                  <a:cubicBezTo>
                    <a:pt x="1835" y="868"/>
                    <a:pt x="7973" y="2603"/>
                    <a:pt x="19181" y="3737"/>
                  </a:cubicBezTo>
                  <a:cubicBezTo>
                    <a:pt x="26820" y="4504"/>
                    <a:pt x="34492" y="4838"/>
                    <a:pt x="42164" y="4838"/>
                  </a:cubicBezTo>
                  <a:cubicBezTo>
                    <a:pt x="55374" y="4771"/>
                    <a:pt x="68550" y="3970"/>
                    <a:pt x="81693" y="2469"/>
                  </a:cubicBezTo>
                  <a:lnTo>
                    <a:pt x="81659" y="2236"/>
                  </a:lnTo>
                  <a:cubicBezTo>
                    <a:pt x="66018" y="3956"/>
                    <a:pt x="52908" y="4559"/>
                    <a:pt x="42227" y="4559"/>
                  </a:cubicBezTo>
                  <a:cubicBezTo>
                    <a:pt x="32612" y="4559"/>
                    <a:pt x="24967" y="4070"/>
                    <a:pt x="19215" y="3470"/>
                  </a:cubicBezTo>
                  <a:cubicBezTo>
                    <a:pt x="7073" y="2236"/>
                    <a:pt x="901" y="30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4">
              <a:extLst>
                <a:ext uri="{FF2B5EF4-FFF2-40B4-BE49-F238E27FC236}">
                  <a16:creationId xmlns:a16="http://schemas.microsoft.com/office/drawing/2014/main" id="{36490ECA-BBBF-0641-5666-505BB146088A}"/>
                </a:ext>
              </a:extLst>
            </p:cNvPr>
            <p:cNvSpPr/>
            <p:nvPr/>
          </p:nvSpPr>
          <p:spPr>
            <a:xfrm>
              <a:off x="6403964" y="3596428"/>
              <a:ext cx="1175229" cy="798536"/>
            </a:xfrm>
            <a:custGeom>
              <a:avLst/>
              <a:gdLst/>
              <a:ahLst/>
              <a:cxnLst/>
              <a:rect l="l" t="t" r="r" b="b"/>
              <a:pathLst>
                <a:path w="22984" h="15617" extrusionOk="0">
                  <a:moveTo>
                    <a:pt x="599" y="1"/>
                  </a:moveTo>
                  <a:cubicBezTo>
                    <a:pt x="476" y="1"/>
                    <a:pt x="352" y="66"/>
                    <a:pt x="267" y="172"/>
                  </a:cubicBezTo>
                  <a:lnTo>
                    <a:pt x="134" y="372"/>
                  </a:lnTo>
                  <a:cubicBezTo>
                    <a:pt x="0" y="539"/>
                    <a:pt x="67" y="772"/>
                    <a:pt x="234" y="906"/>
                  </a:cubicBezTo>
                  <a:lnTo>
                    <a:pt x="22416" y="15616"/>
                  </a:lnTo>
                  <a:lnTo>
                    <a:pt x="22983" y="14782"/>
                  </a:lnTo>
                  <a:lnTo>
                    <a:pt x="801" y="72"/>
                  </a:lnTo>
                  <a:cubicBezTo>
                    <a:pt x="740" y="23"/>
                    <a:pt x="670" y="1"/>
                    <a:pt x="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4">
              <a:extLst>
                <a:ext uri="{FF2B5EF4-FFF2-40B4-BE49-F238E27FC236}">
                  <a16:creationId xmlns:a16="http://schemas.microsoft.com/office/drawing/2014/main" id="{D608237F-1EBF-6A26-E6CA-8E5D1F1CD75A}"/>
                </a:ext>
              </a:extLst>
            </p:cNvPr>
            <p:cNvSpPr/>
            <p:nvPr/>
          </p:nvSpPr>
          <p:spPr>
            <a:xfrm>
              <a:off x="7550150" y="4352268"/>
              <a:ext cx="757323" cy="580610"/>
            </a:xfrm>
            <a:custGeom>
              <a:avLst/>
              <a:gdLst/>
              <a:ahLst/>
              <a:cxnLst/>
              <a:rect l="l" t="t" r="r" b="b"/>
              <a:pathLst>
                <a:path w="14811" h="11355" extrusionOk="0">
                  <a:moveTo>
                    <a:pt x="534" y="0"/>
                  </a:moveTo>
                  <a:lnTo>
                    <a:pt x="0" y="834"/>
                  </a:lnTo>
                  <a:cubicBezTo>
                    <a:pt x="567" y="1235"/>
                    <a:pt x="1902" y="2068"/>
                    <a:pt x="1902" y="2135"/>
                  </a:cubicBezTo>
                  <a:cubicBezTo>
                    <a:pt x="1835" y="2269"/>
                    <a:pt x="1768" y="2402"/>
                    <a:pt x="1702" y="2535"/>
                  </a:cubicBezTo>
                  <a:cubicBezTo>
                    <a:pt x="1601" y="2869"/>
                    <a:pt x="1535" y="3203"/>
                    <a:pt x="1535" y="3570"/>
                  </a:cubicBezTo>
                  <a:cubicBezTo>
                    <a:pt x="1501" y="4604"/>
                    <a:pt x="1935" y="5905"/>
                    <a:pt x="2836" y="6505"/>
                  </a:cubicBezTo>
                  <a:lnTo>
                    <a:pt x="9507" y="10975"/>
                  </a:lnTo>
                  <a:cubicBezTo>
                    <a:pt x="9888" y="11233"/>
                    <a:pt x="10323" y="11355"/>
                    <a:pt x="10755" y="11355"/>
                  </a:cubicBezTo>
                  <a:cubicBezTo>
                    <a:pt x="11498" y="11355"/>
                    <a:pt x="12233" y="10995"/>
                    <a:pt x="12676" y="10341"/>
                  </a:cubicBezTo>
                  <a:lnTo>
                    <a:pt x="13176" y="9574"/>
                  </a:lnTo>
                  <a:lnTo>
                    <a:pt x="13477" y="9174"/>
                  </a:lnTo>
                  <a:lnTo>
                    <a:pt x="14110" y="8206"/>
                  </a:lnTo>
                  <a:cubicBezTo>
                    <a:pt x="14811" y="7139"/>
                    <a:pt x="14544" y="5738"/>
                    <a:pt x="13477" y="5037"/>
                  </a:cubicBezTo>
                  <a:lnTo>
                    <a:pt x="6805" y="567"/>
                  </a:lnTo>
                  <a:cubicBezTo>
                    <a:pt x="6349" y="258"/>
                    <a:pt x="5822" y="131"/>
                    <a:pt x="5283" y="131"/>
                  </a:cubicBezTo>
                  <a:cubicBezTo>
                    <a:pt x="4600" y="131"/>
                    <a:pt x="3899" y="336"/>
                    <a:pt x="3303" y="634"/>
                  </a:cubicBezTo>
                  <a:cubicBezTo>
                    <a:pt x="3036" y="768"/>
                    <a:pt x="2802" y="934"/>
                    <a:pt x="2569" y="1134"/>
                  </a:cubicBezTo>
                  <a:cubicBezTo>
                    <a:pt x="2550" y="1145"/>
                    <a:pt x="2525" y="1151"/>
                    <a:pt x="2496" y="1151"/>
                  </a:cubicBezTo>
                  <a:cubicBezTo>
                    <a:pt x="2170" y="1151"/>
                    <a:pt x="1271" y="512"/>
                    <a:pt x="934" y="2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4">
              <a:extLst>
                <a:ext uri="{FF2B5EF4-FFF2-40B4-BE49-F238E27FC236}">
                  <a16:creationId xmlns:a16="http://schemas.microsoft.com/office/drawing/2014/main" id="{EE0022D0-0E4D-B64C-8EC2-9E3F97743890}"/>
                </a:ext>
              </a:extLst>
            </p:cNvPr>
            <p:cNvSpPr/>
            <p:nvPr/>
          </p:nvSpPr>
          <p:spPr>
            <a:xfrm>
              <a:off x="7689997" y="4446045"/>
              <a:ext cx="477629" cy="339520"/>
            </a:xfrm>
            <a:custGeom>
              <a:avLst/>
              <a:gdLst/>
              <a:ahLst/>
              <a:cxnLst/>
              <a:rect l="l" t="t" r="r" b="b"/>
              <a:pathLst>
                <a:path w="9341" h="6640" extrusionOk="0">
                  <a:moveTo>
                    <a:pt x="134" y="1"/>
                  </a:moveTo>
                  <a:lnTo>
                    <a:pt x="1" y="201"/>
                  </a:lnTo>
                  <a:cubicBezTo>
                    <a:pt x="668" y="835"/>
                    <a:pt x="1402" y="1435"/>
                    <a:pt x="2135" y="2036"/>
                  </a:cubicBezTo>
                  <a:cubicBezTo>
                    <a:pt x="2903" y="2603"/>
                    <a:pt x="3637" y="3170"/>
                    <a:pt x="4404" y="3704"/>
                  </a:cubicBezTo>
                  <a:cubicBezTo>
                    <a:pt x="5171" y="4237"/>
                    <a:pt x="5972" y="4738"/>
                    <a:pt x="6739" y="5238"/>
                  </a:cubicBezTo>
                  <a:cubicBezTo>
                    <a:pt x="7539" y="5738"/>
                    <a:pt x="8373" y="6239"/>
                    <a:pt x="9207" y="6639"/>
                  </a:cubicBezTo>
                  <a:lnTo>
                    <a:pt x="9341" y="6439"/>
                  </a:lnTo>
                  <a:cubicBezTo>
                    <a:pt x="8640" y="5805"/>
                    <a:pt x="7906" y="5205"/>
                    <a:pt x="7172" y="4638"/>
                  </a:cubicBezTo>
                  <a:cubicBezTo>
                    <a:pt x="6439" y="4071"/>
                    <a:pt x="5671" y="3503"/>
                    <a:pt x="4904" y="2970"/>
                  </a:cubicBezTo>
                  <a:cubicBezTo>
                    <a:pt x="4170" y="2403"/>
                    <a:pt x="3370" y="1902"/>
                    <a:pt x="2602" y="1402"/>
                  </a:cubicBezTo>
                  <a:cubicBezTo>
                    <a:pt x="1802" y="902"/>
                    <a:pt x="968" y="435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7C9D8CE4-040E-0561-549F-89B55BBBBCDB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922794" y="731158"/>
            <a:ext cx="7298411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vi-VN" b="1"/>
              <a:t>Mục tiêu:</a:t>
            </a:r>
            <a:r>
              <a:rPr lang="vi-VN"/>
              <a:t> Dự đoán khả năng sống sót của hành khách Titanic bằng kỹ thuật Data Mining.</a:t>
            </a:r>
          </a:p>
          <a:p>
            <a:endParaRPr lang="vi-VN"/>
          </a:p>
          <a:p>
            <a:r>
              <a:rPr lang="vi-VN" b="1"/>
              <a:t>Các giai đoạn:</a:t>
            </a:r>
            <a:r>
              <a:rPr lang="vi-VN"/>
              <a:t> Chuẩn bị dữ liệu → Đánh giá mô hình → Cải thiện → Kết hợp (Ensemble) → Hoàn thiện.</a:t>
            </a:r>
          </a:p>
          <a:p>
            <a:endParaRPr lang="vi-VN"/>
          </a:p>
          <a:p>
            <a:r>
              <a:rPr lang="vi-VN" b="1"/>
              <a:t>Kết quả nổi bật:</a:t>
            </a:r>
            <a:endParaRPr lang="vi-VN"/>
          </a:p>
          <a:p>
            <a:pPr lvl="1"/>
            <a:r>
              <a:rPr lang="vi-VN"/>
              <a:t>Random Forest (tuned): </a:t>
            </a:r>
            <a:r>
              <a:rPr lang="vi-VN" b="1"/>
              <a:t>83.56%</a:t>
            </a:r>
            <a:endParaRPr lang="vi-VN"/>
          </a:p>
          <a:p>
            <a:pPr lvl="1"/>
            <a:r>
              <a:rPr lang="vi-VN"/>
              <a:t>Voting Classifier: </a:t>
            </a:r>
            <a:r>
              <a:rPr lang="vi-VN" b="1"/>
              <a:t>81.56%</a:t>
            </a:r>
            <a:endParaRPr lang="vi-VN"/>
          </a:p>
          <a:p>
            <a:pPr lvl="1"/>
            <a:r>
              <a:rPr lang="vi-VN"/>
              <a:t>Stacking Classifier: </a:t>
            </a:r>
            <a:r>
              <a:rPr lang="vi-VN" b="1"/>
              <a:t>81.01%</a:t>
            </a:r>
          </a:p>
          <a:p>
            <a:pPr lvl="1"/>
            <a:endParaRPr lang="vi-VN"/>
          </a:p>
          <a:p>
            <a:r>
              <a:rPr lang="vi-VN" b="1"/>
              <a:t>Ý nghĩa:</a:t>
            </a:r>
            <a:endParaRPr lang="vi-VN"/>
          </a:p>
          <a:p>
            <a:pPr lvl="1"/>
            <a:r>
              <a:rPr lang="vi-VN"/>
              <a:t>Từ dữ liệu tưởng như ngẫu nhiên, ta hiểu được quy luật sinh tồn.</a:t>
            </a:r>
          </a:p>
          <a:p>
            <a:pPr lvl="1"/>
            <a:r>
              <a:rPr lang="vi-VN"/>
              <a:t>Mỗi mô hình là một góc nhìn, kết hợp lại tạo thành “bộ chỉ huy cứu hộ” mạnh mẽ.</a:t>
            </a:r>
          </a:p>
          <a:p>
            <a:pPr lvl="1"/>
            <a:r>
              <a:rPr lang="vi-VN" b="1"/>
              <a:t>Data Mining không chỉ là dự đoán — mà là kể lại câu chuyện của dữ liệu, bằng ngôn ngữ của xác suất và quyết định.</a:t>
            </a:r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399646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6" name="Google Shape;1176;p54"/>
          <p:cNvSpPr txBox="1">
            <a:spLocks noGrp="1"/>
          </p:cNvSpPr>
          <p:nvPr>
            <p:ph type="title"/>
          </p:nvPr>
        </p:nvSpPr>
        <p:spPr>
          <a:xfrm>
            <a:off x="953490" y="272697"/>
            <a:ext cx="7298411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>
                <a:latin typeface="Aptos Light" panose="020B0004020202020204" pitchFamily="34" charset="0"/>
              </a:rPr>
              <a:t>—</a:t>
            </a:r>
            <a:r>
              <a:rPr lang="vi-VN">
                <a:latin typeface="Aptos Light" panose="020B0004020202020204" pitchFamily="34" charset="0"/>
              </a:rPr>
              <a:t> </a:t>
            </a:r>
            <a:r>
              <a:rPr lang="en-US">
                <a:latin typeface="Aptos Light" panose="020B0004020202020204" pitchFamily="34" charset="0"/>
              </a:rPr>
              <a:t>Câu chuyện Titanic – Hành trình kết thúc</a:t>
            </a:r>
            <a:r>
              <a:rPr lang="en-US"/>
              <a:t>🚢</a:t>
            </a:r>
            <a:endParaRPr>
              <a:latin typeface="Aptos Light" panose="020B0004020202020204" pitchFamily="34" charset="0"/>
            </a:endParaRPr>
          </a:p>
        </p:txBody>
      </p:sp>
      <p:grpSp>
        <p:nvGrpSpPr>
          <p:cNvPr id="1178" name="Google Shape;1178;p54"/>
          <p:cNvGrpSpPr/>
          <p:nvPr/>
        </p:nvGrpSpPr>
        <p:grpSpPr>
          <a:xfrm>
            <a:off x="4054399" y="3461190"/>
            <a:ext cx="5661032" cy="1682310"/>
            <a:chOff x="3816506" y="3461438"/>
            <a:chExt cx="5661032" cy="1682310"/>
          </a:xfrm>
        </p:grpSpPr>
        <p:sp>
          <p:nvSpPr>
            <p:cNvPr id="1179" name="Google Shape;1179;p54"/>
            <p:cNvSpPr/>
            <p:nvPr/>
          </p:nvSpPr>
          <p:spPr>
            <a:xfrm>
              <a:off x="3816506" y="4052069"/>
              <a:ext cx="5412017" cy="1091679"/>
            </a:xfrm>
            <a:custGeom>
              <a:avLst/>
              <a:gdLst/>
              <a:ahLst/>
              <a:cxnLst/>
              <a:rect l="l" t="t" r="r" b="b"/>
              <a:pathLst>
                <a:path w="105843" h="21350" extrusionOk="0">
                  <a:moveTo>
                    <a:pt x="105843" y="0"/>
                  </a:moveTo>
                  <a:cubicBezTo>
                    <a:pt x="47301" y="1735"/>
                    <a:pt x="1" y="21349"/>
                    <a:pt x="1" y="21349"/>
                  </a:cubicBezTo>
                  <a:lnTo>
                    <a:pt x="104842" y="21116"/>
                  </a:lnTo>
                  <a:lnTo>
                    <a:pt x="105843" y="0"/>
                  </a:lnTo>
                  <a:close/>
                </a:path>
              </a:pathLst>
            </a:custGeom>
            <a:solidFill>
              <a:srgbClr val="6B919E">
                <a:alpha val="45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4"/>
            <p:cNvSpPr/>
            <p:nvPr/>
          </p:nvSpPr>
          <p:spPr>
            <a:xfrm>
              <a:off x="5614222" y="4550100"/>
              <a:ext cx="3500020" cy="320703"/>
            </a:xfrm>
            <a:custGeom>
              <a:avLst/>
              <a:gdLst/>
              <a:ahLst/>
              <a:cxnLst/>
              <a:rect l="l" t="t" r="r" b="b"/>
              <a:pathLst>
                <a:path w="68450" h="6272" extrusionOk="0">
                  <a:moveTo>
                    <a:pt x="34225" y="1"/>
                  </a:moveTo>
                  <a:cubicBezTo>
                    <a:pt x="15312" y="1"/>
                    <a:pt x="1" y="1402"/>
                    <a:pt x="1" y="3136"/>
                  </a:cubicBezTo>
                  <a:cubicBezTo>
                    <a:pt x="1" y="4871"/>
                    <a:pt x="15312" y="6272"/>
                    <a:pt x="34225" y="6272"/>
                  </a:cubicBezTo>
                  <a:cubicBezTo>
                    <a:pt x="53106" y="6272"/>
                    <a:pt x="68450" y="4871"/>
                    <a:pt x="68450" y="3136"/>
                  </a:cubicBezTo>
                  <a:cubicBezTo>
                    <a:pt x="68450" y="1402"/>
                    <a:pt x="53106" y="1"/>
                    <a:pt x="34225" y="1"/>
                  </a:cubicBezTo>
                  <a:close/>
                </a:path>
              </a:pathLst>
            </a:custGeom>
            <a:solidFill>
              <a:srgbClr val="6B919E">
                <a:alpha val="4581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4"/>
            <p:cNvSpPr/>
            <p:nvPr/>
          </p:nvSpPr>
          <p:spPr>
            <a:xfrm>
              <a:off x="4834758" y="3461438"/>
              <a:ext cx="4642780" cy="1314105"/>
            </a:xfrm>
            <a:custGeom>
              <a:avLst/>
              <a:gdLst/>
              <a:ahLst/>
              <a:cxnLst/>
              <a:rect l="l" t="t" r="r" b="b"/>
              <a:pathLst>
                <a:path w="90799" h="25700" extrusionOk="0">
                  <a:moveTo>
                    <a:pt x="14007" y="0"/>
                  </a:moveTo>
                  <a:cubicBezTo>
                    <a:pt x="10620" y="0"/>
                    <a:pt x="3768" y="72"/>
                    <a:pt x="1" y="610"/>
                  </a:cubicBezTo>
                  <a:lnTo>
                    <a:pt x="4637" y="13119"/>
                  </a:lnTo>
                  <a:cubicBezTo>
                    <a:pt x="6872" y="19190"/>
                    <a:pt x="12310" y="23493"/>
                    <a:pt x="18714" y="24327"/>
                  </a:cubicBezTo>
                  <a:cubicBezTo>
                    <a:pt x="24891" y="25131"/>
                    <a:pt x="34723" y="25699"/>
                    <a:pt x="45869" y="25699"/>
                  </a:cubicBezTo>
                  <a:cubicBezTo>
                    <a:pt x="56933" y="25699"/>
                    <a:pt x="69292" y="25139"/>
                    <a:pt x="80658" y="23693"/>
                  </a:cubicBezTo>
                  <a:cubicBezTo>
                    <a:pt x="85695" y="23060"/>
                    <a:pt x="89598" y="18990"/>
                    <a:pt x="90065" y="13920"/>
                  </a:cubicBezTo>
                  <a:lnTo>
                    <a:pt x="90799" y="5781"/>
                  </a:lnTo>
                  <a:cubicBezTo>
                    <a:pt x="90799" y="5681"/>
                    <a:pt x="90732" y="5614"/>
                    <a:pt x="90666" y="5547"/>
                  </a:cubicBezTo>
                  <a:lnTo>
                    <a:pt x="78790" y="877"/>
                  </a:lnTo>
                  <a:lnTo>
                    <a:pt x="16012" y="10"/>
                  </a:lnTo>
                  <a:cubicBezTo>
                    <a:pt x="16012" y="10"/>
                    <a:pt x="15239" y="0"/>
                    <a:pt x="140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4"/>
            <p:cNvSpPr/>
            <p:nvPr/>
          </p:nvSpPr>
          <p:spPr>
            <a:xfrm>
              <a:off x="4834758" y="3461438"/>
              <a:ext cx="4641092" cy="377256"/>
            </a:xfrm>
            <a:custGeom>
              <a:avLst/>
              <a:gdLst/>
              <a:ahLst/>
              <a:cxnLst/>
              <a:rect l="l" t="t" r="r" b="b"/>
              <a:pathLst>
                <a:path w="90766" h="7378" extrusionOk="0">
                  <a:moveTo>
                    <a:pt x="14125" y="1"/>
                  </a:moveTo>
                  <a:cubicBezTo>
                    <a:pt x="10782" y="1"/>
                    <a:pt x="3812" y="74"/>
                    <a:pt x="1" y="644"/>
                  </a:cubicBezTo>
                  <a:cubicBezTo>
                    <a:pt x="4337" y="2378"/>
                    <a:pt x="15979" y="6281"/>
                    <a:pt x="34259" y="7048"/>
                  </a:cubicBezTo>
                  <a:cubicBezTo>
                    <a:pt x="34259" y="7048"/>
                    <a:pt x="42326" y="7378"/>
                    <a:pt x="53465" y="7378"/>
                  </a:cubicBezTo>
                  <a:cubicBezTo>
                    <a:pt x="64462" y="7378"/>
                    <a:pt x="78452" y="7057"/>
                    <a:pt x="90632" y="5781"/>
                  </a:cubicBezTo>
                  <a:cubicBezTo>
                    <a:pt x="90766" y="5781"/>
                    <a:pt x="90766" y="5614"/>
                    <a:pt x="90666" y="5581"/>
                  </a:cubicBezTo>
                  <a:lnTo>
                    <a:pt x="78790" y="877"/>
                  </a:lnTo>
                  <a:lnTo>
                    <a:pt x="16012" y="10"/>
                  </a:lnTo>
                  <a:cubicBezTo>
                    <a:pt x="16012" y="10"/>
                    <a:pt x="15288" y="1"/>
                    <a:pt x="14125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4"/>
            <p:cNvSpPr/>
            <p:nvPr/>
          </p:nvSpPr>
          <p:spPr>
            <a:xfrm>
              <a:off x="5218559" y="3521161"/>
              <a:ext cx="4021929" cy="251930"/>
            </a:xfrm>
            <a:custGeom>
              <a:avLst/>
              <a:gdLst/>
              <a:ahLst/>
              <a:cxnLst/>
              <a:rect l="l" t="t" r="r" b="b"/>
              <a:pathLst>
                <a:path w="78657" h="4927" extrusionOk="0">
                  <a:moveTo>
                    <a:pt x="14180" y="1"/>
                  </a:moveTo>
                  <a:cubicBezTo>
                    <a:pt x="6653" y="1"/>
                    <a:pt x="1098" y="56"/>
                    <a:pt x="0" y="210"/>
                  </a:cubicBezTo>
                  <a:cubicBezTo>
                    <a:pt x="3436" y="1544"/>
                    <a:pt x="14844" y="4446"/>
                    <a:pt x="28020" y="4779"/>
                  </a:cubicBezTo>
                  <a:cubicBezTo>
                    <a:pt x="30560" y="4883"/>
                    <a:pt x="33738" y="4926"/>
                    <a:pt x="37257" y="4926"/>
                  </a:cubicBezTo>
                  <a:cubicBezTo>
                    <a:pt x="54067" y="4926"/>
                    <a:pt x="78656" y="3946"/>
                    <a:pt x="78656" y="3946"/>
                  </a:cubicBezTo>
                  <a:lnTo>
                    <a:pt x="69350" y="410"/>
                  </a:lnTo>
                  <a:cubicBezTo>
                    <a:pt x="69350" y="410"/>
                    <a:pt x="34547" y="1"/>
                    <a:pt x="141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4"/>
            <p:cNvSpPr/>
            <p:nvPr/>
          </p:nvSpPr>
          <p:spPr>
            <a:xfrm>
              <a:off x="5218559" y="3521161"/>
              <a:ext cx="3684199" cy="73835"/>
            </a:xfrm>
            <a:custGeom>
              <a:avLst/>
              <a:gdLst/>
              <a:ahLst/>
              <a:cxnLst/>
              <a:rect l="l" t="t" r="r" b="b"/>
              <a:pathLst>
                <a:path w="72052" h="1444" extrusionOk="0">
                  <a:moveTo>
                    <a:pt x="14180" y="1"/>
                  </a:moveTo>
                  <a:cubicBezTo>
                    <a:pt x="6653" y="1"/>
                    <a:pt x="1098" y="56"/>
                    <a:pt x="0" y="210"/>
                  </a:cubicBezTo>
                  <a:cubicBezTo>
                    <a:pt x="1334" y="677"/>
                    <a:pt x="2669" y="1110"/>
                    <a:pt x="4036" y="1444"/>
                  </a:cubicBezTo>
                  <a:lnTo>
                    <a:pt x="72052" y="1444"/>
                  </a:lnTo>
                  <a:lnTo>
                    <a:pt x="69350" y="410"/>
                  </a:lnTo>
                  <a:cubicBezTo>
                    <a:pt x="69350" y="410"/>
                    <a:pt x="34547" y="1"/>
                    <a:pt x="141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4"/>
            <p:cNvSpPr/>
            <p:nvPr/>
          </p:nvSpPr>
          <p:spPr>
            <a:xfrm>
              <a:off x="8727015" y="3542074"/>
              <a:ext cx="511734" cy="199621"/>
            </a:xfrm>
            <a:custGeom>
              <a:avLst/>
              <a:gdLst/>
              <a:ahLst/>
              <a:cxnLst/>
              <a:rect l="l" t="t" r="r" b="b"/>
              <a:pathLst>
                <a:path w="10008" h="3904" extrusionOk="0">
                  <a:moveTo>
                    <a:pt x="1" y="1"/>
                  </a:moveTo>
                  <a:lnTo>
                    <a:pt x="1" y="3903"/>
                  </a:lnTo>
                  <a:cubicBezTo>
                    <a:pt x="5938" y="3703"/>
                    <a:pt x="10008" y="3537"/>
                    <a:pt x="10008" y="3537"/>
                  </a:cubicBezTo>
                  <a:lnTo>
                    <a:pt x="7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4"/>
            <p:cNvSpPr/>
            <p:nvPr/>
          </p:nvSpPr>
          <p:spPr>
            <a:xfrm>
              <a:off x="8585481" y="3540386"/>
              <a:ext cx="655007" cy="189344"/>
            </a:xfrm>
            <a:custGeom>
              <a:avLst/>
              <a:gdLst/>
              <a:ahLst/>
              <a:cxnLst/>
              <a:rect l="l" t="t" r="r" b="b"/>
              <a:pathLst>
                <a:path w="12810" h="3703" extrusionOk="0">
                  <a:moveTo>
                    <a:pt x="0" y="0"/>
                  </a:moveTo>
                  <a:lnTo>
                    <a:pt x="9740" y="3703"/>
                  </a:lnTo>
                  <a:lnTo>
                    <a:pt x="12809" y="3570"/>
                  </a:lnTo>
                  <a:lnTo>
                    <a:pt x="3503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4"/>
            <p:cNvSpPr/>
            <p:nvPr/>
          </p:nvSpPr>
          <p:spPr>
            <a:xfrm>
              <a:off x="4993371" y="3917335"/>
              <a:ext cx="4460288" cy="433808"/>
            </a:xfrm>
            <a:custGeom>
              <a:avLst/>
              <a:gdLst/>
              <a:ahLst/>
              <a:cxnLst/>
              <a:rect l="l" t="t" r="r" b="b"/>
              <a:pathLst>
                <a:path w="87230" h="8484" extrusionOk="0">
                  <a:moveTo>
                    <a:pt x="1" y="0"/>
                  </a:moveTo>
                  <a:lnTo>
                    <a:pt x="1269" y="3469"/>
                  </a:lnTo>
                  <a:cubicBezTo>
                    <a:pt x="7601" y="5199"/>
                    <a:pt x="22889" y="8483"/>
                    <a:pt x="48439" y="8483"/>
                  </a:cubicBezTo>
                  <a:cubicBezTo>
                    <a:pt x="59360" y="8483"/>
                    <a:pt x="72156" y="7883"/>
                    <a:pt x="86930" y="6305"/>
                  </a:cubicBezTo>
                  <a:cubicBezTo>
                    <a:pt x="86996" y="5971"/>
                    <a:pt x="87030" y="5604"/>
                    <a:pt x="87063" y="5271"/>
                  </a:cubicBezTo>
                  <a:lnTo>
                    <a:pt x="87230" y="3403"/>
                  </a:lnTo>
                  <a:lnTo>
                    <a:pt x="87230" y="3403"/>
                  </a:lnTo>
                  <a:cubicBezTo>
                    <a:pt x="72797" y="4955"/>
                    <a:pt x="60197" y="5552"/>
                    <a:pt x="49356" y="5552"/>
                  </a:cubicBezTo>
                  <a:cubicBezTo>
                    <a:pt x="22465" y="5552"/>
                    <a:pt x="6396" y="1878"/>
                    <a:pt x="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4"/>
            <p:cNvSpPr/>
            <p:nvPr/>
          </p:nvSpPr>
          <p:spPr>
            <a:xfrm>
              <a:off x="5058207" y="4094714"/>
              <a:ext cx="4380112" cy="693612"/>
            </a:xfrm>
            <a:custGeom>
              <a:avLst/>
              <a:gdLst/>
              <a:ahLst/>
              <a:cxnLst/>
              <a:rect l="l" t="t" r="r" b="b"/>
              <a:pathLst>
                <a:path w="85662" h="13565" extrusionOk="0">
                  <a:moveTo>
                    <a:pt x="1" y="0"/>
                  </a:moveTo>
                  <a:lnTo>
                    <a:pt x="367" y="1001"/>
                  </a:lnTo>
                  <a:cubicBezTo>
                    <a:pt x="2636" y="7039"/>
                    <a:pt x="8040" y="11342"/>
                    <a:pt x="14444" y="12176"/>
                  </a:cubicBezTo>
                  <a:cubicBezTo>
                    <a:pt x="20667" y="12985"/>
                    <a:pt x="30598" y="13564"/>
                    <a:pt x="41845" y="13564"/>
                  </a:cubicBezTo>
                  <a:cubicBezTo>
                    <a:pt x="52846" y="13564"/>
                    <a:pt x="65107" y="13010"/>
                    <a:pt x="76388" y="11575"/>
                  </a:cubicBezTo>
                  <a:cubicBezTo>
                    <a:pt x="81058" y="10975"/>
                    <a:pt x="84794" y="7439"/>
                    <a:pt x="85662" y="2802"/>
                  </a:cubicBezTo>
                  <a:lnTo>
                    <a:pt x="85662" y="2802"/>
                  </a:lnTo>
                  <a:cubicBezTo>
                    <a:pt x="70828" y="4397"/>
                    <a:pt x="57988" y="5003"/>
                    <a:pt x="47037" y="5003"/>
                  </a:cubicBezTo>
                  <a:cubicBezTo>
                    <a:pt x="21568" y="5003"/>
                    <a:pt x="6322" y="1727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4"/>
            <p:cNvSpPr/>
            <p:nvPr/>
          </p:nvSpPr>
          <p:spPr>
            <a:xfrm>
              <a:off x="5174176" y="4335190"/>
              <a:ext cx="4177167" cy="247379"/>
            </a:xfrm>
            <a:custGeom>
              <a:avLst/>
              <a:gdLst/>
              <a:ahLst/>
              <a:cxnLst/>
              <a:rect l="l" t="t" r="r" b="b"/>
              <a:pathLst>
                <a:path w="81693" h="4838" extrusionOk="0">
                  <a:moveTo>
                    <a:pt x="1" y="1"/>
                  </a:moveTo>
                  <a:lnTo>
                    <a:pt x="234" y="368"/>
                  </a:lnTo>
                  <a:cubicBezTo>
                    <a:pt x="1835" y="868"/>
                    <a:pt x="7973" y="2603"/>
                    <a:pt x="19181" y="3737"/>
                  </a:cubicBezTo>
                  <a:cubicBezTo>
                    <a:pt x="26820" y="4504"/>
                    <a:pt x="34492" y="4838"/>
                    <a:pt x="42164" y="4838"/>
                  </a:cubicBezTo>
                  <a:cubicBezTo>
                    <a:pt x="55374" y="4771"/>
                    <a:pt x="68550" y="3970"/>
                    <a:pt x="81693" y="2469"/>
                  </a:cubicBezTo>
                  <a:lnTo>
                    <a:pt x="81659" y="2236"/>
                  </a:lnTo>
                  <a:cubicBezTo>
                    <a:pt x="66018" y="3956"/>
                    <a:pt x="52908" y="4559"/>
                    <a:pt x="42227" y="4559"/>
                  </a:cubicBezTo>
                  <a:cubicBezTo>
                    <a:pt x="32612" y="4559"/>
                    <a:pt x="24967" y="4070"/>
                    <a:pt x="19215" y="3470"/>
                  </a:cubicBezTo>
                  <a:cubicBezTo>
                    <a:pt x="7073" y="2236"/>
                    <a:pt x="901" y="30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4"/>
            <p:cNvSpPr/>
            <p:nvPr/>
          </p:nvSpPr>
          <p:spPr>
            <a:xfrm>
              <a:off x="6403964" y="3596428"/>
              <a:ext cx="1175229" cy="798536"/>
            </a:xfrm>
            <a:custGeom>
              <a:avLst/>
              <a:gdLst/>
              <a:ahLst/>
              <a:cxnLst/>
              <a:rect l="l" t="t" r="r" b="b"/>
              <a:pathLst>
                <a:path w="22984" h="15617" extrusionOk="0">
                  <a:moveTo>
                    <a:pt x="599" y="1"/>
                  </a:moveTo>
                  <a:cubicBezTo>
                    <a:pt x="476" y="1"/>
                    <a:pt x="352" y="66"/>
                    <a:pt x="267" y="172"/>
                  </a:cubicBezTo>
                  <a:lnTo>
                    <a:pt x="134" y="372"/>
                  </a:lnTo>
                  <a:cubicBezTo>
                    <a:pt x="0" y="539"/>
                    <a:pt x="67" y="772"/>
                    <a:pt x="234" y="906"/>
                  </a:cubicBezTo>
                  <a:lnTo>
                    <a:pt x="22416" y="15616"/>
                  </a:lnTo>
                  <a:lnTo>
                    <a:pt x="22983" y="14782"/>
                  </a:lnTo>
                  <a:lnTo>
                    <a:pt x="801" y="72"/>
                  </a:lnTo>
                  <a:cubicBezTo>
                    <a:pt x="740" y="23"/>
                    <a:pt x="670" y="1"/>
                    <a:pt x="59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4"/>
            <p:cNvSpPr/>
            <p:nvPr/>
          </p:nvSpPr>
          <p:spPr>
            <a:xfrm>
              <a:off x="7550150" y="4352268"/>
              <a:ext cx="757323" cy="580610"/>
            </a:xfrm>
            <a:custGeom>
              <a:avLst/>
              <a:gdLst/>
              <a:ahLst/>
              <a:cxnLst/>
              <a:rect l="l" t="t" r="r" b="b"/>
              <a:pathLst>
                <a:path w="14811" h="11355" extrusionOk="0">
                  <a:moveTo>
                    <a:pt x="534" y="0"/>
                  </a:moveTo>
                  <a:lnTo>
                    <a:pt x="0" y="834"/>
                  </a:lnTo>
                  <a:cubicBezTo>
                    <a:pt x="567" y="1235"/>
                    <a:pt x="1902" y="2068"/>
                    <a:pt x="1902" y="2135"/>
                  </a:cubicBezTo>
                  <a:cubicBezTo>
                    <a:pt x="1835" y="2269"/>
                    <a:pt x="1768" y="2402"/>
                    <a:pt x="1702" y="2535"/>
                  </a:cubicBezTo>
                  <a:cubicBezTo>
                    <a:pt x="1601" y="2869"/>
                    <a:pt x="1535" y="3203"/>
                    <a:pt x="1535" y="3570"/>
                  </a:cubicBezTo>
                  <a:cubicBezTo>
                    <a:pt x="1501" y="4604"/>
                    <a:pt x="1935" y="5905"/>
                    <a:pt x="2836" y="6505"/>
                  </a:cubicBezTo>
                  <a:lnTo>
                    <a:pt x="9507" y="10975"/>
                  </a:lnTo>
                  <a:cubicBezTo>
                    <a:pt x="9888" y="11233"/>
                    <a:pt x="10323" y="11355"/>
                    <a:pt x="10755" y="11355"/>
                  </a:cubicBezTo>
                  <a:cubicBezTo>
                    <a:pt x="11498" y="11355"/>
                    <a:pt x="12233" y="10995"/>
                    <a:pt x="12676" y="10341"/>
                  </a:cubicBezTo>
                  <a:lnTo>
                    <a:pt x="13176" y="9574"/>
                  </a:lnTo>
                  <a:lnTo>
                    <a:pt x="13477" y="9174"/>
                  </a:lnTo>
                  <a:lnTo>
                    <a:pt x="14110" y="8206"/>
                  </a:lnTo>
                  <a:cubicBezTo>
                    <a:pt x="14811" y="7139"/>
                    <a:pt x="14544" y="5738"/>
                    <a:pt x="13477" y="5037"/>
                  </a:cubicBezTo>
                  <a:lnTo>
                    <a:pt x="6805" y="567"/>
                  </a:lnTo>
                  <a:cubicBezTo>
                    <a:pt x="6349" y="258"/>
                    <a:pt x="5822" y="131"/>
                    <a:pt x="5283" y="131"/>
                  </a:cubicBezTo>
                  <a:cubicBezTo>
                    <a:pt x="4600" y="131"/>
                    <a:pt x="3899" y="336"/>
                    <a:pt x="3303" y="634"/>
                  </a:cubicBezTo>
                  <a:cubicBezTo>
                    <a:pt x="3036" y="768"/>
                    <a:pt x="2802" y="934"/>
                    <a:pt x="2569" y="1134"/>
                  </a:cubicBezTo>
                  <a:cubicBezTo>
                    <a:pt x="2550" y="1145"/>
                    <a:pt x="2525" y="1151"/>
                    <a:pt x="2496" y="1151"/>
                  </a:cubicBezTo>
                  <a:cubicBezTo>
                    <a:pt x="2170" y="1151"/>
                    <a:pt x="1271" y="512"/>
                    <a:pt x="934" y="267"/>
                  </a:cubicBezTo>
                  <a:lnTo>
                    <a:pt x="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4"/>
            <p:cNvSpPr/>
            <p:nvPr/>
          </p:nvSpPr>
          <p:spPr>
            <a:xfrm>
              <a:off x="7689997" y="4446045"/>
              <a:ext cx="477629" cy="339520"/>
            </a:xfrm>
            <a:custGeom>
              <a:avLst/>
              <a:gdLst/>
              <a:ahLst/>
              <a:cxnLst/>
              <a:rect l="l" t="t" r="r" b="b"/>
              <a:pathLst>
                <a:path w="9341" h="6640" extrusionOk="0">
                  <a:moveTo>
                    <a:pt x="134" y="1"/>
                  </a:moveTo>
                  <a:lnTo>
                    <a:pt x="1" y="201"/>
                  </a:lnTo>
                  <a:cubicBezTo>
                    <a:pt x="668" y="835"/>
                    <a:pt x="1402" y="1435"/>
                    <a:pt x="2135" y="2036"/>
                  </a:cubicBezTo>
                  <a:cubicBezTo>
                    <a:pt x="2903" y="2603"/>
                    <a:pt x="3637" y="3170"/>
                    <a:pt x="4404" y="3704"/>
                  </a:cubicBezTo>
                  <a:cubicBezTo>
                    <a:pt x="5171" y="4237"/>
                    <a:pt x="5972" y="4738"/>
                    <a:pt x="6739" y="5238"/>
                  </a:cubicBezTo>
                  <a:cubicBezTo>
                    <a:pt x="7539" y="5738"/>
                    <a:pt x="8373" y="6239"/>
                    <a:pt x="9207" y="6639"/>
                  </a:cubicBezTo>
                  <a:lnTo>
                    <a:pt x="9341" y="6439"/>
                  </a:lnTo>
                  <a:cubicBezTo>
                    <a:pt x="8640" y="5805"/>
                    <a:pt x="7906" y="5205"/>
                    <a:pt x="7172" y="4638"/>
                  </a:cubicBezTo>
                  <a:cubicBezTo>
                    <a:pt x="6439" y="4071"/>
                    <a:pt x="5671" y="3503"/>
                    <a:pt x="4904" y="2970"/>
                  </a:cubicBezTo>
                  <a:cubicBezTo>
                    <a:pt x="4170" y="2403"/>
                    <a:pt x="3370" y="1902"/>
                    <a:pt x="2602" y="1402"/>
                  </a:cubicBezTo>
                  <a:cubicBezTo>
                    <a:pt x="1802" y="902"/>
                    <a:pt x="968" y="435"/>
                    <a:pt x="1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6143FCF7-5FCA-359E-E675-377FF711FB62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953490" y="916144"/>
            <a:ext cx="7298411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Không mô hình nào là hoàn hảo một mình.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Giống như không ai có thể điều khiển con tàu Titanic một mình, chỉ sự kết hợp của nhiều góc nhìn mới mang lại quyết định đúng đắn.</a:t>
            </a:r>
            <a:endParaRPr kumimoji="0" lang="vi-VN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Tuning và Ensemble là quá trình tối ưu hóa thông minh,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giúp cân bằng giữa độ phức tạp và hiệu quả, giữa khả năng học và khả năng khái quát.</a:t>
            </a:r>
            <a:endParaRPr kumimoji="0" lang="vi-VN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Dữ liệu là la bàn, mô hình là thuyền, tư duy phân tích là gió.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Khi ba yếu tố hòa hợp, hành trình dự đoán trở nên chính xác và có ý nghĩa.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3" name="Google Shape;1563;p59"/>
          <p:cNvSpPr txBox="1">
            <a:spLocks noGrp="1"/>
          </p:cNvSpPr>
          <p:nvPr>
            <p:ph type="title"/>
          </p:nvPr>
        </p:nvSpPr>
        <p:spPr>
          <a:xfrm>
            <a:off x="713225" y="537600"/>
            <a:ext cx="6642600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— </a:t>
            </a:r>
            <a:r>
              <a:rPr lang="vi-VN"/>
              <a:t>THANK YOU FOR FOLLOWING </a:t>
            </a:r>
            <a:r>
              <a:rPr lang="en"/>
              <a:t>—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6">
          <a:extLst>
            <a:ext uri="{FF2B5EF4-FFF2-40B4-BE49-F238E27FC236}">
              <a16:creationId xmlns:a16="http://schemas.microsoft.com/office/drawing/2014/main" id="{4542105D-E4AB-2F51-A97F-9DFFB33FA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1">
            <a:extLst>
              <a:ext uri="{FF2B5EF4-FFF2-40B4-BE49-F238E27FC236}">
                <a16:creationId xmlns:a16="http://schemas.microsoft.com/office/drawing/2014/main" id="{EE4D7D3C-0A83-77D2-3F82-4222C5D0AC7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25" y="344316"/>
            <a:ext cx="7278482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">
                <a:latin typeface="Adobe Caslon Pro" panose="0205050205050A020403" pitchFamily="18" charset="0"/>
              </a:rPr>
              <a:t>— </a:t>
            </a:r>
            <a:r>
              <a:rPr lang="en-US">
                <a:latin typeface="Aptos Light" panose="020B0004020202020204" pitchFamily="34" charset="0"/>
              </a:rPr>
              <a:t>Xác định vấn đề (Problem Definition)</a:t>
            </a:r>
            <a:r>
              <a:rPr lang="vi-VN"/>
              <a:t> </a:t>
            </a:r>
            <a:r>
              <a:rPr lang="en">
                <a:latin typeface="Adobe Caslon Pro" panose="0205050205050A020403" pitchFamily="18" charset="0"/>
              </a:rPr>
              <a:t>—</a:t>
            </a:r>
            <a:endParaRPr>
              <a:latin typeface="Adobe Caslon Pro" panose="0205050205050A020403" pitchFamily="18" charset="0"/>
            </a:endParaRPr>
          </a:p>
        </p:txBody>
      </p:sp>
      <p:sp>
        <p:nvSpPr>
          <p:cNvPr id="668" name="Google Shape;668;p41">
            <a:extLst>
              <a:ext uri="{FF2B5EF4-FFF2-40B4-BE49-F238E27FC236}">
                <a16:creationId xmlns:a16="http://schemas.microsoft.com/office/drawing/2014/main" id="{C6B676EB-5972-ECC7-98D1-001AD3F36AF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86805" y="1225388"/>
            <a:ext cx="3985195" cy="5662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400">
                <a:latin typeface="+mn-lt"/>
              </a:rPr>
              <a:t>Mục tiêu: Xây dựng mô hình phân loại nhị phân (Binary Classification) để dự đoán biến </a:t>
            </a:r>
            <a:r>
              <a:rPr lang="vi-VN" sz="1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Survived</a:t>
            </a:r>
            <a:endParaRPr lang="vi-VN" sz="1400">
              <a:latin typeface="+mn-lt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latin typeface="+mn-lt"/>
            </a:endParaRPr>
          </a:p>
        </p:txBody>
      </p:sp>
      <p:sp>
        <p:nvSpPr>
          <p:cNvPr id="3" name="Star: 4 Points 2">
            <a:extLst>
              <a:ext uri="{FF2B5EF4-FFF2-40B4-BE49-F238E27FC236}">
                <a16:creationId xmlns:a16="http://schemas.microsoft.com/office/drawing/2014/main" id="{BA33F4EC-6EAD-15CE-9C56-84E0354F62AD}"/>
              </a:ext>
            </a:extLst>
          </p:cNvPr>
          <p:cNvSpPr/>
          <p:nvPr/>
        </p:nvSpPr>
        <p:spPr>
          <a:xfrm>
            <a:off x="480441" y="1380303"/>
            <a:ext cx="96234" cy="112427"/>
          </a:xfrm>
          <a:prstGeom prst="star4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4" name="Star: 4 Points 3">
            <a:extLst>
              <a:ext uri="{FF2B5EF4-FFF2-40B4-BE49-F238E27FC236}">
                <a16:creationId xmlns:a16="http://schemas.microsoft.com/office/drawing/2014/main" id="{2BF1696C-EF73-661C-F306-9AC9692E8193}"/>
              </a:ext>
            </a:extLst>
          </p:cNvPr>
          <p:cNvSpPr/>
          <p:nvPr/>
        </p:nvSpPr>
        <p:spPr>
          <a:xfrm>
            <a:off x="490571" y="2141854"/>
            <a:ext cx="96234" cy="112427"/>
          </a:xfrm>
          <a:prstGeom prst="star4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6" name="Star: 4 Points 5">
            <a:extLst>
              <a:ext uri="{FF2B5EF4-FFF2-40B4-BE49-F238E27FC236}">
                <a16:creationId xmlns:a16="http://schemas.microsoft.com/office/drawing/2014/main" id="{2DD2CB79-D39F-CBB5-A6AC-F07816E150E3}"/>
              </a:ext>
            </a:extLst>
          </p:cNvPr>
          <p:cNvSpPr/>
          <p:nvPr/>
        </p:nvSpPr>
        <p:spPr>
          <a:xfrm>
            <a:off x="520757" y="4190872"/>
            <a:ext cx="96234" cy="112427"/>
          </a:xfrm>
          <a:prstGeom prst="star4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9123ED2-1DF8-3671-63E8-FE45F6EF422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-184666"/>
            <a:ext cx="264816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Star: 4 Points 10">
            <a:extLst>
              <a:ext uri="{FF2B5EF4-FFF2-40B4-BE49-F238E27FC236}">
                <a16:creationId xmlns:a16="http://schemas.microsoft.com/office/drawing/2014/main" id="{C0289520-A76D-2E93-D423-1FD4E4EC7322}"/>
              </a:ext>
            </a:extLst>
          </p:cNvPr>
          <p:cNvSpPr/>
          <p:nvPr/>
        </p:nvSpPr>
        <p:spPr>
          <a:xfrm>
            <a:off x="490571" y="2960565"/>
            <a:ext cx="96234" cy="112427"/>
          </a:xfrm>
          <a:prstGeom prst="star4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Google Shape;573;p40">
            <a:extLst>
              <a:ext uri="{FF2B5EF4-FFF2-40B4-BE49-F238E27FC236}">
                <a16:creationId xmlns:a16="http://schemas.microsoft.com/office/drawing/2014/main" id="{9098AD4F-F043-C2E9-014E-35D97CCF9E12}"/>
              </a:ext>
            </a:extLst>
          </p:cNvPr>
          <p:cNvSpPr txBox="1">
            <a:spLocks/>
          </p:cNvSpPr>
          <p:nvPr/>
        </p:nvSpPr>
        <p:spPr>
          <a:xfrm>
            <a:off x="1557667" y="706668"/>
            <a:ext cx="5313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“Không chỉ là dự đoán ai sống sót, mà là hành trình khám phá những yếu tố đã quyết định số phận con người trong thảm kịch lịch sử này.”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D892B1C-D3FC-E3EC-97F4-D1884CC06F12}"/>
              </a:ext>
            </a:extLst>
          </p:cNvPr>
          <p:cNvSpPr txBox="1"/>
          <p:nvPr/>
        </p:nvSpPr>
        <p:spPr>
          <a:xfrm>
            <a:off x="586805" y="2059878"/>
            <a:ext cx="210018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vi-VN" sz="1400">
                <a:latin typeface="+mn-lt"/>
              </a:rPr>
              <a:t>Dữ liệu đầu vào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4E08EA8-B10C-FC4F-0217-98E317A0AA41}"/>
              </a:ext>
            </a:extLst>
          </p:cNvPr>
          <p:cNvSpPr txBox="1"/>
          <p:nvPr/>
        </p:nvSpPr>
        <p:spPr>
          <a:xfrm>
            <a:off x="586805" y="2872219"/>
            <a:ext cx="169584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400">
                <a:latin typeface="+mn-lt"/>
              </a:rPr>
              <a:t>Tiêu chí đánh giá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D0F0087-9E5D-4938-5361-B9F4053897DC}"/>
              </a:ext>
            </a:extLst>
          </p:cNvPr>
          <p:cNvSpPr txBox="1"/>
          <p:nvPr/>
        </p:nvSpPr>
        <p:spPr>
          <a:xfrm>
            <a:off x="616991" y="4093198"/>
            <a:ext cx="175450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/>
              <a:t>Phạm vi và giới hạn</a:t>
            </a:r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4F988D-984D-E71D-A3EF-A7690EE7C088}"/>
              </a:ext>
            </a:extLst>
          </p:cNvPr>
          <p:cNvSpPr txBox="1"/>
          <p:nvPr/>
        </p:nvSpPr>
        <p:spPr>
          <a:xfrm>
            <a:off x="4949283" y="1197915"/>
            <a:ext cx="48433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400">
                <a:latin typeface="+mn-lt"/>
              </a:rPr>
              <a:t>1 → Sống sót </a:t>
            </a:r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9AD68D6-B42A-9E2B-D293-575187BB5558}"/>
              </a:ext>
            </a:extLst>
          </p:cNvPr>
          <p:cNvSpPr txBox="1"/>
          <p:nvPr/>
        </p:nvSpPr>
        <p:spPr>
          <a:xfrm>
            <a:off x="4949283" y="1504922"/>
            <a:ext cx="484334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0 → Không sống sót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D9829D9-6F16-CE89-A430-43E87F76B072}"/>
              </a:ext>
            </a:extLst>
          </p:cNvPr>
          <p:cNvCxnSpPr>
            <a:cxnSpLocks/>
            <a:stCxn id="668" idx="3"/>
            <a:endCxn id="26" idx="1"/>
          </p:cNvCxnSpPr>
          <p:nvPr/>
        </p:nvCxnSpPr>
        <p:spPr>
          <a:xfrm flipV="1">
            <a:off x="4572000" y="1351804"/>
            <a:ext cx="377283" cy="15670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C17E3FD-B101-74D0-B096-6A6430E96C65}"/>
              </a:ext>
            </a:extLst>
          </p:cNvPr>
          <p:cNvCxnSpPr>
            <a:cxnSpLocks/>
            <a:stCxn id="668" idx="3"/>
            <a:endCxn id="30" idx="1"/>
          </p:cNvCxnSpPr>
          <p:nvPr/>
        </p:nvCxnSpPr>
        <p:spPr>
          <a:xfrm>
            <a:off x="4572000" y="1508512"/>
            <a:ext cx="377283" cy="1502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B1CB4D9-E1EA-3D44-0D8D-0A4D4C8986C0}"/>
              </a:ext>
            </a:extLst>
          </p:cNvPr>
          <p:cNvSpPr txBox="1"/>
          <p:nvPr/>
        </p:nvSpPr>
        <p:spPr>
          <a:xfrm>
            <a:off x="2552208" y="1856674"/>
            <a:ext cx="489538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/>
              <a:t>Đặc điểm nhân khẩu học (tuổi, giới tính, danh xưng)</a:t>
            </a:r>
          </a:p>
          <a:p>
            <a:r>
              <a:rPr lang="vi-VN"/>
              <a:t>Thông tin hành trình (hạng vé, giá vé, nơi lên tàu)</a:t>
            </a:r>
          </a:p>
          <a:p>
            <a:r>
              <a:rPr lang="vi-VN"/>
              <a:t>Các mối quan hệ (số người thân đi cùng…)</a:t>
            </a:r>
          </a:p>
        </p:txBody>
      </p:sp>
      <p:cxnSp>
        <p:nvCxnSpPr>
          <p:cNvPr id="48" name="Connector: Elbow 47">
            <a:extLst>
              <a:ext uri="{FF2B5EF4-FFF2-40B4-BE49-F238E27FC236}">
                <a16:creationId xmlns:a16="http://schemas.microsoft.com/office/drawing/2014/main" id="{5254E562-43FE-2236-2FF7-CCD6B0A13F63}"/>
              </a:ext>
            </a:extLst>
          </p:cNvPr>
          <p:cNvCxnSpPr>
            <a:cxnSpLocks/>
          </p:cNvCxnSpPr>
          <p:nvPr/>
        </p:nvCxnSpPr>
        <p:spPr>
          <a:xfrm flipV="1">
            <a:off x="2020665" y="2007609"/>
            <a:ext cx="531543" cy="21548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3" name="Connector: Elbow 52">
            <a:extLst>
              <a:ext uri="{FF2B5EF4-FFF2-40B4-BE49-F238E27FC236}">
                <a16:creationId xmlns:a16="http://schemas.microsoft.com/office/drawing/2014/main" id="{4042B983-2808-74C1-FBB4-11A4601F2484}"/>
              </a:ext>
            </a:extLst>
          </p:cNvPr>
          <p:cNvCxnSpPr>
            <a:cxnSpLocks/>
          </p:cNvCxnSpPr>
          <p:nvPr/>
        </p:nvCxnSpPr>
        <p:spPr>
          <a:xfrm>
            <a:off x="2020665" y="2226006"/>
            <a:ext cx="531543" cy="22484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AB22D449-63A1-0497-5772-C0CDF6573B22}"/>
              </a:ext>
            </a:extLst>
          </p:cNvPr>
          <p:cNvCxnSpPr>
            <a:cxnSpLocks/>
            <a:endCxn id="44" idx="1"/>
          </p:cNvCxnSpPr>
          <p:nvPr/>
        </p:nvCxnSpPr>
        <p:spPr>
          <a:xfrm>
            <a:off x="2245548" y="2226006"/>
            <a:ext cx="30666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643" name="TextBox 642">
            <a:extLst>
              <a:ext uri="{FF2B5EF4-FFF2-40B4-BE49-F238E27FC236}">
                <a16:creationId xmlns:a16="http://schemas.microsoft.com/office/drawing/2014/main" id="{1B42C448-2719-02F6-AD0B-40404FE3F460}"/>
              </a:ext>
            </a:extLst>
          </p:cNvPr>
          <p:cNvSpPr txBox="1"/>
          <p:nvPr/>
        </p:nvSpPr>
        <p:spPr>
          <a:xfrm>
            <a:off x="2552209" y="2615065"/>
            <a:ext cx="55235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400">
                <a:latin typeface="+mn-lt"/>
              </a:rPr>
              <a:t>Accuracy (Độ chính xác) – tỷ lệ dự đoán đúng trên tổng số mẫu.</a:t>
            </a:r>
          </a:p>
        </p:txBody>
      </p:sp>
      <p:cxnSp>
        <p:nvCxnSpPr>
          <p:cNvPr id="644" name="Straight Arrow Connector 643">
            <a:extLst>
              <a:ext uri="{FF2B5EF4-FFF2-40B4-BE49-F238E27FC236}">
                <a16:creationId xmlns:a16="http://schemas.microsoft.com/office/drawing/2014/main" id="{C3419AB2-894A-E1A2-F297-2B35036B98B1}"/>
              </a:ext>
            </a:extLst>
          </p:cNvPr>
          <p:cNvCxnSpPr>
            <a:cxnSpLocks/>
          </p:cNvCxnSpPr>
          <p:nvPr/>
        </p:nvCxnSpPr>
        <p:spPr>
          <a:xfrm flipV="1">
            <a:off x="2127040" y="2789873"/>
            <a:ext cx="425169" cy="23720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645" name="Straight Arrow Connector 644">
            <a:extLst>
              <a:ext uri="{FF2B5EF4-FFF2-40B4-BE49-F238E27FC236}">
                <a16:creationId xmlns:a16="http://schemas.microsoft.com/office/drawing/2014/main" id="{2484F451-902F-C458-1F8B-8B99071D17FA}"/>
              </a:ext>
            </a:extLst>
          </p:cNvPr>
          <p:cNvCxnSpPr>
            <a:cxnSpLocks/>
          </p:cNvCxnSpPr>
          <p:nvPr/>
        </p:nvCxnSpPr>
        <p:spPr>
          <a:xfrm>
            <a:off x="2127040" y="3027073"/>
            <a:ext cx="425169" cy="2220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653" name="TextBox 652">
            <a:extLst>
              <a:ext uri="{FF2B5EF4-FFF2-40B4-BE49-F238E27FC236}">
                <a16:creationId xmlns:a16="http://schemas.microsoft.com/office/drawing/2014/main" id="{FC0906E4-1306-994E-AB3E-9DB841F6C06B}"/>
              </a:ext>
            </a:extLst>
          </p:cNvPr>
          <p:cNvSpPr txBox="1"/>
          <p:nvPr/>
        </p:nvSpPr>
        <p:spPr>
          <a:xfrm>
            <a:off x="2552208" y="3097650"/>
            <a:ext cx="588040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400">
                <a:latin typeface="+mn-lt"/>
              </a:rPr>
              <a:t>Bổ sung thêm quan sát qua Confusion Matrix để hiểu mô hình dự đoán sai ở đâu và vì sao.</a:t>
            </a:r>
            <a:endParaRPr lang="en-US"/>
          </a:p>
        </p:txBody>
      </p:sp>
      <p:sp>
        <p:nvSpPr>
          <p:cNvPr id="655" name="TextBox 654">
            <a:extLst>
              <a:ext uri="{FF2B5EF4-FFF2-40B4-BE49-F238E27FC236}">
                <a16:creationId xmlns:a16="http://schemas.microsoft.com/office/drawing/2014/main" id="{94615AD9-AB84-EEA7-368C-5356004C1CA1}"/>
              </a:ext>
            </a:extLst>
          </p:cNvPr>
          <p:cNvSpPr txBox="1"/>
          <p:nvPr/>
        </p:nvSpPr>
        <p:spPr>
          <a:xfrm>
            <a:off x="2942062" y="3690022"/>
            <a:ext cx="600865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/>
              <a:t>Dữ liệu huấn luyện chỉ gồm một phần nhỏ so với toàn bộ danh sách hành khách thật.</a:t>
            </a:r>
          </a:p>
          <a:p>
            <a:r>
              <a:rPr lang="vi-VN"/>
              <a:t>Một số cột bị thiếu dữ liệu (như Age, Cabin).</a:t>
            </a:r>
          </a:p>
          <a:p>
            <a:r>
              <a:rPr lang="vi-VN"/>
              <a:t>Không có thông tin về yếu tố ngoại cảnh như thời tiết hay tốc độ cứu hộ.</a:t>
            </a:r>
          </a:p>
        </p:txBody>
      </p:sp>
      <p:sp>
        <p:nvSpPr>
          <p:cNvPr id="657" name="TextBox 656">
            <a:extLst>
              <a:ext uri="{FF2B5EF4-FFF2-40B4-BE49-F238E27FC236}">
                <a16:creationId xmlns:a16="http://schemas.microsoft.com/office/drawing/2014/main" id="{D0CAFA63-786A-BDA0-A0AE-58ED2990F0B0}"/>
              </a:ext>
            </a:extLst>
          </p:cNvPr>
          <p:cNvSpPr txBox="1"/>
          <p:nvPr/>
        </p:nvSpPr>
        <p:spPr>
          <a:xfrm>
            <a:off x="2734836" y="4594860"/>
            <a:ext cx="6423102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050" i="1">
                <a:solidFill>
                  <a:srgbClr val="C00000"/>
                </a:solidFill>
              </a:rPr>
              <a:t>→ Do đó, mô hình chỉ mang tính khai phá dữ liệu lịch sử, không thể phản ánh toàn bộ thực tế.</a:t>
            </a:r>
            <a:endParaRPr lang="en-US" sz="1050" i="1">
              <a:solidFill>
                <a:srgbClr val="C00000"/>
              </a:solidFill>
            </a:endParaRPr>
          </a:p>
        </p:txBody>
      </p:sp>
      <p:cxnSp>
        <p:nvCxnSpPr>
          <p:cNvPr id="658" name="Connector: Elbow 657">
            <a:extLst>
              <a:ext uri="{FF2B5EF4-FFF2-40B4-BE49-F238E27FC236}">
                <a16:creationId xmlns:a16="http://schemas.microsoft.com/office/drawing/2014/main" id="{42E815B5-6E18-06AF-AC9A-D646120CF58F}"/>
              </a:ext>
            </a:extLst>
          </p:cNvPr>
          <p:cNvCxnSpPr>
            <a:cxnSpLocks/>
          </p:cNvCxnSpPr>
          <p:nvPr/>
        </p:nvCxnSpPr>
        <p:spPr>
          <a:xfrm flipV="1">
            <a:off x="2410055" y="3867374"/>
            <a:ext cx="551058" cy="39165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659" name="Connector: Elbow 658">
            <a:extLst>
              <a:ext uri="{FF2B5EF4-FFF2-40B4-BE49-F238E27FC236}">
                <a16:creationId xmlns:a16="http://schemas.microsoft.com/office/drawing/2014/main" id="{4C78C172-B75E-0E9F-07A2-44B169F6A724}"/>
              </a:ext>
            </a:extLst>
          </p:cNvPr>
          <p:cNvCxnSpPr>
            <a:cxnSpLocks/>
          </p:cNvCxnSpPr>
          <p:nvPr/>
        </p:nvCxnSpPr>
        <p:spPr>
          <a:xfrm>
            <a:off x="2397512" y="4259022"/>
            <a:ext cx="585441" cy="222036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660" name="Straight Arrow Connector 659">
            <a:extLst>
              <a:ext uri="{FF2B5EF4-FFF2-40B4-BE49-F238E27FC236}">
                <a16:creationId xmlns:a16="http://schemas.microsoft.com/office/drawing/2014/main" id="{BA2AD242-38B0-B714-9EE4-3D25194BD2BA}"/>
              </a:ext>
            </a:extLst>
          </p:cNvPr>
          <p:cNvCxnSpPr>
            <a:cxnSpLocks/>
          </p:cNvCxnSpPr>
          <p:nvPr/>
        </p:nvCxnSpPr>
        <p:spPr>
          <a:xfrm>
            <a:off x="2627971" y="4262554"/>
            <a:ext cx="35498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5770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2"/>
          <p:cNvSpPr txBox="1">
            <a:spLocks noGrp="1"/>
          </p:cNvSpPr>
          <p:nvPr>
            <p:ph type="title" idx="15"/>
          </p:nvPr>
        </p:nvSpPr>
        <p:spPr>
          <a:xfrm>
            <a:off x="583354" y="417879"/>
            <a:ext cx="7977292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vi-VN">
                <a:latin typeface="Aptos Light" panose="020B0004020202020204" pitchFamily="34" charset="0"/>
              </a:rPr>
              <a:t>Khám phá dữ liệu – Khi con số kể lại câu chuyện con người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690" name="Google Shape;690;p42"/>
          <p:cNvSpPr/>
          <p:nvPr/>
        </p:nvSpPr>
        <p:spPr>
          <a:xfrm>
            <a:off x="-2" y="271525"/>
            <a:ext cx="1995783" cy="175083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2"/>
          <p:cNvSpPr/>
          <p:nvPr/>
        </p:nvSpPr>
        <p:spPr>
          <a:xfrm flipH="1">
            <a:off x="6138983" y="4222101"/>
            <a:ext cx="3005017" cy="921390"/>
          </a:xfrm>
          <a:custGeom>
            <a:avLst/>
            <a:gdLst/>
            <a:ahLst/>
            <a:cxnLst/>
            <a:rect l="l" t="t" r="r" b="b"/>
            <a:pathLst>
              <a:path w="52439" h="16078" extrusionOk="0">
                <a:moveTo>
                  <a:pt x="9459" y="1"/>
                </a:moveTo>
                <a:cubicBezTo>
                  <a:pt x="6308" y="1"/>
                  <a:pt x="3158" y="68"/>
                  <a:pt x="0" y="200"/>
                </a:cubicBezTo>
                <a:lnTo>
                  <a:pt x="0" y="16078"/>
                </a:lnTo>
                <a:lnTo>
                  <a:pt x="2342" y="15736"/>
                </a:lnTo>
                <a:cubicBezTo>
                  <a:pt x="2951" y="15639"/>
                  <a:pt x="3634" y="15517"/>
                  <a:pt x="4000" y="15127"/>
                </a:cubicBezTo>
                <a:cubicBezTo>
                  <a:pt x="4439" y="14639"/>
                  <a:pt x="4244" y="13956"/>
                  <a:pt x="4537" y="13419"/>
                </a:cubicBezTo>
                <a:cubicBezTo>
                  <a:pt x="4961" y="12624"/>
                  <a:pt x="6114" y="12431"/>
                  <a:pt x="7292" y="12431"/>
                </a:cubicBezTo>
                <a:cubicBezTo>
                  <a:pt x="7741" y="12431"/>
                  <a:pt x="8193" y="12459"/>
                  <a:pt x="8610" y="12492"/>
                </a:cubicBezTo>
                <a:cubicBezTo>
                  <a:pt x="9150" y="12528"/>
                  <a:pt x="9691" y="12546"/>
                  <a:pt x="10231" y="12546"/>
                </a:cubicBezTo>
                <a:cubicBezTo>
                  <a:pt x="13350" y="12546"/>
                  <a:pt x="16452" y="11949"/>
                  <a:pt x="19341" y="10785"/>
                </a:cubicBezTo>
                <a:cubicBezTo>
                  <a:pt x="14219" y="10566"/>
                  <a:pt x="9146" y="9956"/>
                  <a:pt x="4122" y="8956"/>
                </a:cubicBezTo>
                <a:lnTo>
                  <a:pt x="6024" y="8249"/>
                </a:lnTo>
                <a:cubicBezTo>
                  <a:pt x="6024" y="7005"/>
                  <a:pt x="7293" y="5932"/>
                  <a:pt x="8781" y="5493"/>
                </a:cubicBezTo>
                <a:cubicBezTo>
                  <a:pt x="10127" y="5073"/>
                  <a:pt x="11612" y="5053"/>
                  <a:pt x="13057" y="5053"/>
                </a:cubicBezTo>
                <a:cubicBezTo>
                  <a:pt x="13210" y="5053"/>
                  <a:pt x="13361" y="5054"/>
                  <a:pt x="13512" y="5054"/>
                </a:cubicBezTo>
                <a:cubicBezTo>
                  <a:pt x="13989" y="5056"/>
                  <a:pt x="14465" y="5058"/>
                  <a:pt x="14942" y="5058"/>
                </a:cubicBezTo>
                <a:cubicBezTo>
                  <a:pt x="27489" y="5058"/>
                  <a:pt x="40032" y="4129"/>
                  <a:pt x="52438" y="2273"/>
                </a:cubicBezTo>
                <a:lnTo>
                  <a:pt x="52438" y="2273"/>
                </a:lnTo>
                <a:lnTo>
                  <a:pt x="33878" y="2395"/>
                </a:lnTo>
                <a:lnTo>
                  <a:pt x="27122" y="2444"/>
                </a:lnTo>
                <a:cubicBezTo>
                  <a:pt x="24756" y="2468"/>
                  <a:pt x="22366" y="2468"/>
                  <a:pt x="19975" y="2468"/>
                </a:cubicBezTo>
                <a:cubicBezTo>
                  <a:pt x="14171" y="2468"/>
                  <a:pt x="8342" y="2371"/>
                  <a:pt x="2537" y="2200"/>
                </a:cubicBezTo>
                <a:cubicBezTo>
                  <a:pt x="7333" y="857"/>
                  <a:pt x="12295" y="151"/>
                  <a:pt x="17283" y="151"/>
                </a:cubicBezTo>
                <a:cubicBezTo>
                  <a:pt x="17367" y="151"/>
                  <a:pt x="17452" y="151"/>
                  <a:pt x="17536" y="151"/>
                </a:cubicBezTo>
                <a:cubicBezTo>
                  <a:pt x="14840" y="50"/>
                  <a:pt x="12149" y="1"/>
                  <a:pt x="94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42"/>
          <p:cNvGrpSpPr/>
          <p:nvPr/>
        </p:nvGrpSpPr>
        <p:grpSpPr>
          <a:xfrm>
            <a:off x="6876900" y="711475"/>
            <a:ext cx="4031600" cy="4461600"/>
            <a:chOff x="7102550" y="711475"/>
            <a:chExt cx="4031600" cy="4461600"/>
          </a:xfrm>
        </p:grpSpPr>
        <p:sp>
          <p:nvSpPr>
            <p:cNvPr id="693" name="Google Shape;693;p42"/>
            <p:cNvSpPr/>
            <p:nvPr/>
          </p:nvSpPr>
          <p:spPr>
            <a:xfrm>
              <a:off x="9055150" y="711475"/>
              <a:ext cx="103200" cy="410125"/>
            </a:xfrm>
            <a:custGeom>
              <a:avLst/>
              <a:gdLst/>
              <a:ahLst/>
              <a:cxnLst/>
              <a:rect l="l" t="t" r="r" b="b"/>
              <a:pathLst>
                <a:path w="4128" h="16405" extrusionOk="0">
                  <a:moveTo>
                    <a:pt x="2064" y="0"/>
                  </a:moveTo>
                  <a:cubicBezTo>
                    <a:pt x="929" y="0"/>
                    <a:pt x="0" y="929"/>
                    <a:pt x="0" y="2064"/>
                  </a:cubicBezTo>
                  <a:lnTo>
                    <a:pt x="0" y="14445"/>
                  </a:lnTo>
                  <a:cubicBezTo>
                    <a:pt x="0" y="15476"/>
                    <a:pt x="929" y="16405"/>
                    <a:pt x="2064" y="16405"/>
                  </a:cubicBezTo>
                  <a:cubicBezTo>
                    <a:pt x="3198" y="16405"/>
                    <a:pt x="4127" y="15476"/>
                    <a:pt x="4127" y="14445"/>
                  </a:cubicBezTo>
                  <a:lnTo>
                    <a:pt x="4127" y="2064"/>
                  </a:lnTo>
                  <a:cubicBezTo>
                    <a:pt x="4127" y="929"/>
                    <a:pt x="3198" y="0"/>
                    <a:pt x="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2"/>
            <p:cNvSpPr/>
            <p:nvPr/>
          </p:nvSpPr>
          <p:spPr>
            <a:xfrm>
              <a:off x="8172975" y="1033450"/>
              <a:ext cx="1973275" cy="265700"/>
            </a:xfrm>
            <a:custGeom>
              <a:avLst/>
              <a:gdLst/>
              <a:ahLst/>
              <a:cxnLst/>
              <a:rect l="l" t="t" r="r" b="b"/>
              <a:pathLst>
                <a:path w="78931" h="10628" extrusionOk="0">
                  <a:moveTo>
                    <a:pt x="9390" y="0"/>
                  </a:moveTo>
                  <a:cubicBezTo>
                    <a:pt x="5676" y="2477"/>
                    <a:pt x="2477" y="5675"/>
                    <a:pt x="1" y="9493"/>
                  </a:cubicBezTo>
                  <a:lnTo>
                    <a:pt x="10628" y="9596"/>
                  </a:lnTo>
                  <a:lnTo>
                    <a:pt x="10628" y="10628"/>
                  </a:lnTo>
                  <a:lnTo>
                    <a:pt x="39414" y="10112"/>
                  </a:lnTo>
                  <a:lnTo>
                    <a:pt x="68200" y="10628"/>
                  </a:lnTo>
                  <a:lnTo>
                    <a:pt x="68200" y="9596"/>
                  </a:lnTo>
                  <a:lnTo>
                    <a:pt x="78930" y="9493"/>
                  </a:lnTo>
                  <a:cubicBezTo>
                    <a:pt x="76454" y="5675"/>
                    <a:pt x="73152" y="2477"/>
                    <a:pt x="69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2"/>
            <p:cNvSpPr/>
            <p:nvPr/>
          </p:nvSpPr>
          <p:spPr>
            <a:xfrm>
              <a:off x="7437850" y="1241076"/>
              <a:ext cx="1808175" cy="808320"/>
            </a:xfrm>
            <a:custGeom>
              <a:avLst/>
              <a:gdLst/>
              <a:ahLst/>
              <a:cxnLst/>
              <a:rect l="l" t="t" r="r" b="b"/>
              <a:pathLst>
                <a:path w="72327" h="25485" extrusionOk="0">
                  <a:moveTo>
                    <a:pt x="11453" y="0"/>
                  </a:moveTo>
                  <a:lnTo>
                    <a:pt x="1" y="23008"/>
                  </a:lnTo>
                  <a:lnTo>
                    <a:pt x="72327" y="25485"/>
                  </a:lnTo>
                  <a:lnTo>
                    <a:pt x="72327" y="18159"/>
                  </a:lnTo>
                  <a:lnTo>
                    <a:pt x="72327" y="13207"/>
                  </a:lnTo>
                  <a:lnTo>
                    <a:pt x="72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2"/>
            <p:cNvSpPr/>
            <p:nvPr/>
          </p:nvSpPr>
          <p:spPr>
            <a:xfrm>
              <a:off x="9039650" y="1241076"/>
              <a:ext cx="1810775" cy="808320"/>
            </a:xfrm>
            <a:custGeom>
              <a:avLst/>
              <a:gdLst/>
              <a:ahLst/>
              <a:cxnLst/>
              <a:rect l="l" t="t" r="r" b="b"/>
              <a:pathLst>
                <a:path w="72431" h="25485" extrusionOk="0">
                  <a:moveTo>
                    <a:pt x="3303" y="0"/>
                  </a:moveTo>
                  <a:lnTo>
                    <a:pt x="3303" y="13207"/>
                  </a:lnTo>
                  <a:lnTo>
                    <a:pt x="3303" y="21151"/>
                  </a:lnTo>
                  <a:lnTo>
                    <a:pt x="1" y="25485"/>
                  </a:lnTo>
                  <a:lnTo>
                    <a:pt x="72430" y="23008"/>
                  </a:lnTo>
                  <a:lnTo>
                    <a:pt x="60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2"/>
            <p:cNvSpPr/>
            <p:nvPr/>
          </p:nvSpPr>
          <p:spPr>
            <a:xfrm>
              <a:off x="7894400" y="1668963"/>
              <a:ext cx="2530425" cy="214125"/>
            </a:xfrm>
            <a:custGeom>
              <a:avLst/>
              <a:gdLst/>
              <a:ahLst/>
              <a:cxnLst/>
              <a:rect l="l" t="t" r="r" b="b"/>
              <a:pathLst>
                <a:path w="101217" h="8565" extrusionOk="0">
                  <a:moveTo>
                    <a:pt x="1" y="1"/>
                  </a:moveTo>
                  <a:lnTo>
                    <a:pt x="1" y="8564"/>
                  </a:lnTo>
                  <a:lnTo>
                    <a:pt x="101216" y="8564"/>
                  </a:lnTo>
                  <a:lnTo>
                    <a:pt x="101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2"/>
            <p:cNvSpPr/>
            <p:nvPr/>
          </p:nvSpPr>
          <p:spPr>
            <a:xfrm>
              <a:off x="7894400" y="1461375"/>
              <a:ext cx="2530425" cy="154775"/>
            </a:xfrm>
            <a:custGeom>
              <a:avLst/>
              <a:gdLst/>
              <a:ahLst/>
              <a:cxnLst/>
              <a:rect l="l" t="t" r="r" b="b"/>
              <a:pathLst>
                <a:path w="101217" h="6191" extrusionOk="0">
                  <a:moveTo>
                    <a:pt x="1" y="0"/>
                  </a:moveTo>
                  <a:lnTo>
                    <a:pt x="1" y="6191"/>
                  </a:lnTo>
                  <a:lnTo>
                    <a:pt x="101216" y="6191"/>
                  </a:lnTo>
                  <a:lnTo>
                    <a:pt x="101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2"/>
            <p:cNvSpPr/>
            <p:nvPr/>
          </p:nvSpPr>
          <p:spPr>
            <a:xfrm>
              <a:off x="7363050" y="1935900"/>
              <a:ext cx="3562175" cy="582975"/>
            </a:xfrm>
            <a:custGeom>
              <a:avLst/>
              <a:gdLst/>
              <a:ahLst/>
              <a:cxnLst/>
              <a:rect l="l" t="t" r="r" b="b"/>
              <a:pathLst>
                <a:path w="142487" h="23319" extrusionOk="0">
                  <a:moveTo>
                    <a:pt x="1" y="1"/>
                  </a:moveTo>
                  <a:lnTo>
                    <a:pt x="1" y="23319"/>
                  </a:lnTo>
                  <a:lnTo>
                    <a:pt x="142486" y="23319"/>
                  </a:lnTo>
                  <a:lnTo>
                    <a:pt x="142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2"/>
            <p:cNvSpPr/>
            <p:nvPr/>
          </p:nvSpPr>
          <p:spPr>
            <a:xfrm>
              <a:off x="7102550" y="1389075"/>
              <a:ext cx="2014525" cy="3784000"/>
            </a:xfrm>
            <a:custGeom>
              <a:avLst/>
              <a:gdLst/>
              <a:ahLst/>
              <a:cxnLst/>
              <a:rect l="l" t="t" r="r" b="b"/>
              <a:pathLst>
                <a:path w="80581" h="151360" extrusionOk="0">
                  <a:moveTo>
                    <a:pt x="80580" y="1"/>
                  </a:moveTo>
                  <a:cubicBezTo>
                    <a:pt x="41167" y="9080"/>
                    <a:pt x="0" y="50144"/>
                    <a:pt x="0" y="50144"/>
                  </a:cubicBezTo>
                  <a:cubicBezTo>
                    <a:pt x="15683" y="80581"/>
                    <a:pt x="34564" y="150534"/>
                    <a:pt x="34564" y="150534"/>
                  </a:cubicBezTo>
                  <a:lnTo>
                    <a:pt x="36215" y="151360"/>
                  </a:lnTo>
                  <a:lnTo>
                    <a:pt x="80580" y="151360"/>
                  </a:lnTo>
                  <a:lnTo>
                    <a:pt x="8058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2"/>
            <p:cNvSpPr/>
            <p:nvPr/>
          </p:nvSpPr>
          <p:spPr>
            <a:xfrm>
              <a:off x="9117050" y="1389075"/>
              <a:ext cx="2017100" cy="3784000"/>
            </a:xfrm>
            <a:custGeom>
              <a:avLst/>
              <a:gdLst/>
              <a:ahLst/>
              <a:cxnLst/>
              <a:rect l="l" t="t" r="r" b="b"/>
              <a:pathLst>
                <a:path w="80684" h="151360" extrusionOk="0">
                  <a:moveTo>
                    <a:pt x="0" y="1"/>
                  </a:moveTo>
                  <a:lnTo>
                    <a:pt x="0" y="151360"/>
                  </a:lnTo>
                  <a:lnTo>
                    <a:pt x="44469" y="151360"/>
                  </a:lnTo>
                  <a:lnTo>
                    <a:pt x="46120" y="150534"/>
                  </a:lnTo>
                  <a:cubicBezTo>
                    <a:pt x="46120" y="150534"/>
                    <a:pt x="65001" y="80581"/>
                    <a:pt x="80684" y="50144"/>
                  </a:cubicBezTo>
                  <a:cubicBezTo>
                    <a:pt x="80684" y="50144"/>
                    <a:pt x="39517" y="908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2"/>
            <p:cNvSpPr/>
            <p:nvPr/>
          </p:nvSpPr>
          <p:spPr>
            <a:xfrm>
              <a:off x="9126963" y="1941075"/>
              <a:ext cx="1836550" cy="1238125"/>
            </a:xfrm>
            <a:custGeom>
              <a:avLst/>
              <a:gdLst/>
              <a:ahLst/>
              <a:cxnLst/>
              <a:rect l="l" t="t" r="r" b="b"/>
              <a:pathLst>
                <a:path w="73462" h="49525" extrusionOk="0">
                  <a:moveTo>
                    <a:pt x="1" y="0"/>
                  </a:moveTo>
                  <a:lnTo>
                    <a:pt x="1" y="4643"/>
                  </a:lnTo>
                  <a:cubicBezTo>
                    <a:pt x="1" y="4643"/>
                    <a:pt x="43437" y="14548"/>
                    <a:pt x="71811" y="49525"/>
                  </a:cubicBezTo>
                  <a:lnTo>
                    <a:pt x="73462" y="44572"/>
                  </a:lnTo>
                  <a:cubicBezTo>
                    <a:pt x="73462" y="44572"/>
                    <a:pt x="38898" y="681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2"/>
            <p:cNvSpPr/>
            <p:nvPr/>
          </p:nvSpPr>
          <p:spPr>
            <a:xfrm>
              <a:off x="7288250" y="1940480"/>
              <a:ext cx="1833975" cy="1238125"/>
            </a:xfrm>
            <a:custGeom>
              <a:avLst/>
              <a:gdLst/>
              <a:ahLst/>
              <a:cxnLst/>
              <a:rect l="l" t="t" r="r" b="b"/>
              <a:pathLst>
                <a:path w="73359" h="49525" extrusionOk="0">
                  <a:moveTo>
                    <a:pt x="73359" y="0"/>
                  </a:moveTo>
                  <a:cubicBezTo>
                    <a:pt x="34565" y="6810"/>
                    <a:pt x="1" y="44572"/>
                    <a:pt x="1" y="44572"/>
                  </a:cubicBezTo>
                  <a:lnTo>
                    <a:pt x="1651" y="49525"/>
                  </a:lnTo>
                  <a:cubicBezTo>
                    <a:pt x="30025" y="14548"/>
                    <a:pt x="73359" y="4643"/>
                    <a:pt x="73359" y="4643"/>
                  </a:cubicBezTo>
                  <a:lnTo>
                    <a:pt x="733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3;p40">
            <a:extLst>
              <a:ext uri="{FF2B5EF4-FFF2-40B4-BE49-F238E27FC236}">
                <a16:creationId xmlns:a16="http://schemas.microsoft.com/office/drawing/2014/main" id="{98CF668C-B5CA-1F1A-6FC7-71E7C0078498}"/>
              </a:ext>
            </a:extLst>
          </p:cNvPr>
          <p:cNvSpPr txBox="1">
            <a:spLocks/>
          </p:cNvSpPr>
          <p:nvPr/>
        </p:nvSpPr>
        <p:spPr>
          <a:xfrm>
            <a:off x="1763973" y="995189"/>
            <a:ext cx="5313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“Trước khi mô hình dự đoán được ai sống sót, chúng ta cần hiểu họ là ai.”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15B081D-0E0C-3903-F5C4-68FA7D0C0E1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156964" y="1431063"/>
            <a:ext cx="2671200" cy="428700"/>
          </a:xfrm>
        </p:spPr>
        <p:txBody>
          <a:bodyPr/>
          <a:lstStyle/>
          <a:p>
            <a:r>
              <a:rPr lang="vi-VN">
                <a:solidFill>
                  <a:schemeClr val="accent3">
                    <a:lumMod val="75000"/>
                  </a:schemeClr>
                </a:solidFill>
                <a:latin typeface="+mn-lt"/>
              </a:rPr>
              <a:t>T</a:t>
            </a:r>
            <a:r>
              <a:rPr lang="en-US">
                <a:solidFill>
                  <a:schemeClr val="accent3">
                    <a:lumMod val="75000"/>
                  </a:schemeClr>
                </a:solidFill>
                <a:latin typeface="+mn-lt"/>
              </a:rPr>
              <a:t>ổng thể dữ liệu</a:t>
            </a:r>
          </a:p>
        </p:txBody>
      </p:sp>
      <p:sp>
        <p:nvSpPr>
          <p:cNvPr id="27" name="Google Shape;673;p42">
            <a:extLst>
              <a:ext uri="{FF2B5EF4-FFF2-40B4-BE49-F238E27FC236}">
                <a16:creationId xmlns:a16="http://schemas.microsoft.com/office/drawing/2014/main" id="{D0078C97-EF79-0146-2301-FEF7FF43F9F9}"/>
              </a:ext>
            </a:extLst>
          </p:cNvPr>
          <p:cNvSpPr/>
          <p:nvPr/>
        </p:nvSpPr>
        <p:spPr>
          <a:xfrm flipH="1">
            <a:off x="583354" y="1695539"/>
            <a:ext cx="687800" cy="78650"/>
          </a:xfrm>
          <a:custGeom>
            <a:avLst/>
            <a:gdLst/>
            <a:ahLst/>
            <a:cxnLst/>
            <a:rect l="l" t="t" r="r" b="b"/>
            <a:pathLst>
              <a:path w="27512" h="1277" extrusionOk="0">
                <a:moveTo>
                  <a:pt x="17675" y="1"/>
                </a:moveTo>
                <a:cubicBezTo>
                  <a:pt x="17336" y="1"/>
                  <a:pt x="17018" y="52"/>
                  <a:pt x="16732" y="179"/>
                </a:cubicBezTo>
                <a:cubicBezTo>
                  <a:pt x="15906" y="528"/>
                  <a:pt x="13395" y="697"/>
                  <a:pt x="11870" y="697"/>
                </a:cubicBezTo>
                <a:cubicBezTo>
                  <a:pt x="11368" y="697"/>
                  <a:pt x="10974" y="679"/>
                  <a:pt x="10781" y="643"/>
                </a:cubicBezTo>
                <a:cubicBezTo>
                  <a:pt x="10159" y="572"/>
                  <a:pt x="9532" y="536"/>
                  <a:pt x="8908" y="536"/>
                </a:cubicBezTo>
                <a:cubicBezTo>
                  <a:pt x="8233" y="536"/>
                  <a:pt x="7561" y="578"/>
                  <a:pt x="6903" y="667"/>
                </a:cubicBezTo>
                <a:cubicBezTo>
                  <a:pt x="6714" y="696"/>
                  <a:pt x="6496" y="707"/>
                  <a:pt x="6259" y="707"/>
                </a:cubicBezTo>
                <a:cubicBezTo>
                  <a:pt x="5567" y="707"/>
                  <a:pt x="4713" y="615"/>
                  <a:pt x="3960" y="615"/>
                </a:cubicBezTo>
                <a:cubicBezTo>
                  <a:pt x="3669" y="615"/>
                  <a:pt x="3392" y="629"/>
                  <a:pt x="3147" y="667"/>
                </a:cubicBezTo>
                <a:cubicBezTo>
                  <a:pt x="2049" y="813"/>
                  <a:pt x="0" y="1277"/>
                  <a:pt x="0" y="1277"/>
                </a:cubicBezTo>
                <a:lnTo>
                  <a:pt x="27512" y="1277"/>
                </a:lnTo>
                <a:cubicBezTo>
                  <a:pt x="27512" y="1277"/>
                  <a:pt x="22195" y="960"/>
                  <a:pt x="20780" y="643"/>
                </a:cubicBezTo>
                <a:cubicBezTo>
                  <a:pt x="19753" y="408"/>
                  <a:pt x="18633" y="1"/>
                  <a:pt x="1767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1281FFB7-F80B-9024-B5E5-2A65161C5EF5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24707" y="1898981"/>
            <a:ext cx="6924108" cy="2169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Passengerld </a:t>
            </a:r>
            <a:r>
              <a:rPr lang="en-US" altLang="en-US" sz="1500">
                <a:solidFill>
                  <a:schemeClr val="tx1"/>
                </a:solidFill>
                <a:latin typeface="Arial" panose="020B0604020202020204" pitchFamily="34" charset="0"/>
              </a:rPr>
              <a:t>–</a:t>
            </a:r>
            <a:r>
              <a:rPr kumimoji="0" lang="vi-VN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số chứng minh thư</a:t>
            </a:r>
            <a:r>
              <a:rPr lang="en-US" altLang="en-US" sz="1500">
                <a:solidFill>
                  <a:schemeClr val="tx1"/>
                </a:solidFill>
                <a:latin typeface="Arial" panose="020B0604020202020204" pitchFamily="34" charset="0"/>
              </a:rPr>
              <a:t> –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danh tính duy nhất của mỗi người.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Pclass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hạng vé, biểu tượng cho đẳng cấp xã hội: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Hạng 1: giới quý tộc, thương gia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Hạng 2: tầng trung lưu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Hạng 3: lao động, di dân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Sex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Age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Fare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phản ánh giới tính, độ tuổi, và khả năng chi trả.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SibSp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Parch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số người thân đi cùng (anh chị em, cha mẹ, con cái).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Embarked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cảng nơi hành khách lên tàu 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 = Cherbourg, Q = Queenstown, S = Southampton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).</a:t>
            </a:r>
            <a:endParaRPr kumimoji="0" lang="en-US" altLang="en-US" sz="15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vi-VN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Biến 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mục tiêu </a:t>
            </a:r>
            <a:r>
              <a:rPr kumimoji="0" lang="en-US" altLang="en-US" sz="15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Survived</a:t>
            </a:r>
            <a:r>
              <a:rPr kumimoji="0" lang="en-US" altLang="en-US" sz="15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(1: sống sót, 0: không sống sót).</a:t>
            </a:r>
          </a:p>
        </p:txBody>
      </p:sp>
      <p:sp>
        <p:nvSpPr>
          <p:cNvPr id="679" name="Google Shape;679;p42"/>
          <p:cNvSpPr txBox="1">
            <a:spLocks noGrp="1"/>
          </p:cNvSpPr>
          <p:nvPr>
            <p:ph type="title"/>
          </p:nvPr>
        </p:nvSpPr>
        <p:spPr>
          <a:xfrm>
            <a:off x="723495" y="1506651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>
          <a:extLst>
            <a:ext uri="{FF2B5EF4-FFF2-40B4-BE49-F238E27FC236}">
              <a16:creationId xmlns:a16="http://schemas.microsoft.com/office/drawing/2014/main" id="{A4F8ACDB-3024-11AA-277D-1709A87E9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2">
            <a:extLst>
              <a:ext uri="{FF2B5EF4-FFF2-40B4-BE49-F238E27FC236}">
                <a16:creationId xmlns:a16="http://schemas.microsoft.com/office/drawing/2014/main" id="{8BB0782F-DB02-B509-B833-077AEA54B725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83354" y="417879"/>
            <a:ext cx="7977292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vi-VN">
                <a:latin typeface="Aptos Light" panose="020B0004020202020204" pitchFamily="34" charset="0"/>
              </a:rPr>
              <a:t>Khám phá dữ liệu – Khi con số kể lại câu chuyện con người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690" name="Google Shape;690;p42">
            <a:extLst>
              <a:ext uri="{FF2B5EF4-FFF2-40B4-BE49-F238E27FC236}">
                <a16:creationId xmlns:a16="http://schemas.microsoft.com/office/drawing/2014/main" id="{E99977FF-0619-9812-772C-C98855147202}"/>
              </a:ext>
            </a:extLst>
          </p:cNvPr>
          <p:cNvSpPr/>
          <p:nvPr/>
        </p:nvSpPr>
        <p:spPr>
          <a:xfrm>
            <a:off x="-2" y="271525"/>
            <a:ext cx="1995783" cy="175083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2">
            <a:extLst>
              <a:ext uri="{FF2B5EF4-FFF2-40B4-BE49-F238E27FC236}">
                <a16:creationId xmlns:a16="http://schemas.microsoft.com/office/drawing/2014/main" id="{674349FE-C0E6-4712-F3B6-4E6091EC6592}"/>
              </a:ext>
            </a:extLst>
          </p:cNvPr>
          <p:cNvSpPr/>
          <p:nvPr/>
        </p:nvSpPr>
        <p:spPr>
          <a:xfrm flipH="1">
            <a:off x="6138983" y="4222101"/>
            <a:ext cx="3005017" cy="921390"/>
          </a:xfrm>
          <a:custGeom>
            <a:avLst/>
            <a:gdLst/>
            <a:ahLst/>
            <a:cxnLst/>
            <a:rect l="l" t="t" r="r" b="b"/>
            <a:pathLst>
              <a:path w="52439" h="16078" extrusionOk="0">
                <a:moveTo>
                  <a:pt x="9459" y="1"/>
                </a:moveTo>
                <a:cubicBezTo>
                  <a:pt x="6308" y="1"/>
                  <a:pt x="3158" y="68"/>
                  <a:pt x="0" y="200"/>
                </a:cubicBezTo>
                <a:lnTo>
                  <a:pt x="0" y="16078"/>
                </a:lnTo>
                <a:lnTo>
                  <a:pt x="2342" y="15736"/>
                </a:lnTo>
                <a:cubicBezTo>
                  <a:pt x="2951" y="15639"/>
                  <a:pt x="3634" y="15517"/>
                  <a:pt x="4000" y="15127"/>
                </a:cubicBezTo>
                <a:cubicBezTo>
                  <a:pt x="4439" y="14639"/>
                  <a:pt x="4244" y="13956"/>
                  <a:pt x="4537" y="13419"/>
                </a:cubicBezTo>
                <a:cubicBezTo>
                  <a:pt x="4961" y="12624"/>
                  <a:pt x="6114" y="12431"/>
                  <a:pt x="7292" y="12431"/>
                </a:cubicBezTo>
                <a:cubicBezTo>
                  <a:pt x="7741" y="12431"/>
                  <a:pt x="8193" y="12459"/>
                  <a:pt x="8610" y="12492"/>
                </a:cubicBezTo>
                <a:cubicBezTo>
                  <a:pt x="9150" y="12528"/>
                  <a:pt x="9691" y="12546"/>
                  <a:pt x="10231" y="12546"/>
                </a:cubicBezTo>
                <a:cubicBezTo>
                  <a:pt x="13350" y="12546"/>
                  <a:pt x="16452" y="11949"/>
                  <a:pt x="19341" y="10785"/>
                </a:cubicBezTo>
                <a:cubicBezTo>
                  <a:pt x="14219" y="10566"/>
                  <a:pt x="9146" y="9956"/>
                  <a:pt x="4122" y="8956"/>
                </a:cubicBezTo>
                <a:lnTo>
                  <a:pt x="6024" y="8249"/>
                </a:lnTo>
                <a:cubicBezTo>
                  <a:pt x="6024" y="7005"/>
                  <a:pt x="7293" y="5932"/>
                  <a:pt x="8781" y="5493"/>
                </a:cubicBezTo>
                <a:cubicBezTo>
                  <a:pt x="10127" y="5073"/>
                  <a:pt x="11612" y="5053"/>
                  <a:pt x="13057" y="5053"/>
                </a:cubicBezTo>
                <a:cubicBezTo>
                  <a:pt x="13210" y="5053"/>
                  <a:pt x="13361" y="5054"/>
                  <a:pt x="13512" y="5054"/>
                </a:cubicBezTo>
                <a:cubicBezTo>
                  <a:pt x="13989" y="5056"/>
                  <a:pt x="14465" y="5058"/>
                  <a:pt x="14942" y="5058"/>
                </a:cubicBezTo>
                <a:cubicBezTo>
                  <a:pt x="27489" y="5058"/>
                  <a:pt x="40032" y="4129"/>
                  <a:pt x="52438" y="2273"/>
                </a:cubicBezTo>
                <a:lnTo>
                  <a:pt x="52438" y="2273"/>
                </a:lnTo>
                <a:lnTo>
                  <a:pt x="33878" y="2395"/>
                </a:lnTo>
                <a:lnTo>
                  <a:pt x="27122" y="2444"/>
                </a:lnTo>
                <a:cubicBezTo>
                  <a:pt x="24756" y="2468"/>
                  <a:pt x="22366" y="2468"/>
                  <a:pt x="19975" y="2468"/>
                </a:cubicBezTo>
                <a:cubicBezTo>
                  <a:pt x="14171" y="2468"/>
                  <a:pt x="8342" y="2371"/>
                  <a:pt x="2537" y="2200"/>
                </a:cubicBezTo>
                <a:cubicBezTo>
                  <a:pt x="7333" y="857"/>
                  <a:pt x="12295" y="151"/>
                  <a:pt x="17283" y="151"/>
                </a:cubicBezTo>
                <a:cubicBezTo>
                  <a:pt x="17367" y="151"/>
                  <a:pt x="17452" y="151"/>
                  <a:pt x="17536" y="151"/>
                </a:cubicBezTo>
                <a:cubicBezTo>
                  <a:pt x="14840" y="50"/>
                  <a:pt x="12149" y="1"/>
                  <a:pt x="94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42">
            <a:extLst>
              <a:ext uri="{FF2B5EF4-FFF2-40B4-BE49-F238E27FC236}">
                <a16:creationId xmlns:a16="http://schemas.microsoft.com/office/drawing/2014/main" id="{EE39E289-2556-BFC4-71D6-860B5C272333}"/>
              </a:ext>
            </a:extLst>
          </p:cNvPr>
          <p:cNvGrpSpPr/>
          <p:nvPr/>
        </p:nvGrpSpPr>
        <p:grpSpPr>
          <a:xfrm>
            <a:off x="6876900" y="711475"/>
            <a:ext cx="4031600" cy="4461600"/>
            <a:chOff x="7102550" y="711475"/>
            <a:chExt cx="4031600" cy="4461600"/>
          </a:xfrm>
        </p:grpSpPr>
        <p:sp>
          <p:nvSpPr>
            <p:cNvPr id="693" name="Google Shape;693;p42">
              <a:extLst>
                <a:ext uri="{FF2B5EF4-FFF2-40B4-BE49-F238E27FC236}">
                  <a16:creationId xmlns:a16="http://schemas.microsoft.com/office/drawing/2014/main" id="{9B09F91B-5279-A7B2-63FE-A7B67F33D8F3}"/>
                </a:ext>
              </a:extLst>
            </p:cNvPr>
            <p:cNvSpPr/>
            <p:nvPr/>
          </p:nvSpPr>
          <p:spPr>
            <a:xfrm>
              <a:off x="9055150" y="711475"/>
              <a:ext cx="103200" cy="410125"/>
            </a:xfrm>
            <a:custGeom>
              <a:avLst/>
              <a:gdLst/>
              <a:ahLst/>
              <a:cxnLst/>
              <a:rect l="l" t="t" r="r" b="b"/>
              <a:pathLst>
                <a:path w="4128" h="16405" extrusionOk="0">
                  <a:moveTo>
                    <a:pt x="2064" y="0"/>
                  </a:moveTo>
                  <a:cubicBezTo>
                    <a:pt x="929" y="0"/>
                    <a:pt x="0" y="929"/>
                    <a:pt x="0" y="2064"/>
                  </a:cubicBezTo>
                  <a:lnTo>
                    <a:pt x="0" y="14445"/>
                  </a:lnTo>
                  <a:cubicBezTo>
                    <a:pt x="0" y="15476"/>
                    <a:pt x="929" y="16405"/>
                    <a:pt x="2064" y="16405"/>
                  </a:cubicBezTo>
                  <a:cubicBezTo>
                    <a:pt x="3198" y="16405"/>
                    <a:pt x="4127" y="15476"/>
                    <a:pt x="4127" y="14445"/>
                  </a:cubicBezTo>
                  <a:lnTo>
                    <a:pt x="4127" y="2064"/>
                  </a:lnTo>
                  <a:cubicBezTo>
                    <a:pt x="4127" y="929"/>
                    <a:pt x="3198" y="0"/>
                    <a:pt x="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2">
              <a:extLst>
                <a:ext uri="{FF2B5EF4-FFF2-40B4-BE49-F238E27FC236}">
                  <a16:creationId xmlns:a16="http://schemas.microsoft.com/office/drawing/2014/main" id="{34918E04-8330-75B6-634F-53EB62726975}"/>
                </a:ext>
              </a:extLst>
            </p:cNvPr>
            <p:cNvSpPr/>
            <p:nvPr/>
          </p:nvSpPr>
          <p:spPr>
            <a:xfrm>
              <a:off x="8172975" y="1033450"/>
              <a:ext cx="1973275" cy="265700"/>
            </a:xfrm>
            <a:custGeom>
              <a:avLst/>
              <a:gdLst/>
              <a:ahLst/>
              <a:cxnLst/>
              <a:rect l="l" t="t" r="r" b="b"/>
              <a:pathLst>
                <a:path w="78931" h="10628" extrusionOk="0">
                  <a:moveTo>
                    <a:pt x="9390" y="0"/>
                  </a:moveTo>
                  <a:cubicBezTo>
                    <a:pt x="5676" y="2477"/>
                    <a:pt x="2477" y="5675"/>
                    <a:pt x="1" y="9493"/>
                  </a:cubicBezTo>
                  <a:lnTo>
                    <a:pt x="10628" y="9596"/>
                  </a:lnTo>
                  <a:lnTo>
                    <a:pt x="10628" y="10628"/>
                  </a:lnTo>
                  <a:lnTo>
                    <a:pt x="39414" y="10112"/>
                  </a:lnTo>
                  <a:lnTo>
                    <a:pt x="68200" y="10628"/>
                  </a:lnTo>
                  <a:lnTo>
                    <a:pt x="68200" y="9596"/>
                  </a:lnTo>
                  <a:lnTo>
                    <a:pt x="78930" y="9493"/>
                  </a:lnTo>
                  <a:cubicBezTo>
                    <a:pt x="76454" y="5675"/>
                    <a:pt x="73152" y="2477"/>
                    <a:pt x="69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2">
              <a:extLst>
                <a:ext uri="{FF2B5EF4-FFF2-40B4-BE49-F238E27FC236}">
                  <a16:creationId xmlns:a16="http://schemas.microsoft.com/office/drawing/2014/main" id="{1B7760E9-E351-194B-90E1-9ED4CA7A9411}"/>
                </a:ext>
              </a:extLst>
            </p:cNvPr>
            <p:cNvSpPr/>
            <p:nvPr/>
          </p:nvSpPr>
          <p:spPr>
            <a:xfrm>
              <a:off x="7437850" y="1241076"/>
              <a:ext cx="1808175" cy="808320"/>
            </a:xfrm>
            <a:custGeom>
              <a:avLst/>
              <a:gdLst/>
              <a:ahLst/>
              <a:cxnLst/>
              <a:rect l="l" t="t" r="r" b="b"/>
              <a:pathLst>
                <a:path w="72327" h="25485" extrusionOk="0">
                  <a:moveTo>
                    <a:pt x="11453" y="0"/>
                  </a:moveTo>
                  <a:lnTo>
                    <a:pt x="1" y="23008"/>
                  </a:lnTo>
                  <a:lnTo>
                    <a:pt x="72327" y="25485"/>
                  </a:lnTo>
                  <a:lnTo>
                    <a:pt x="72327" y="18159"/>
                  </a:lnTo>
                  <a:lnTo>
                    <a:pt x="72327" y="13207"/>
                  </a:lnTo>
                  <a:lnTo>
                    <a:pt x="72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2">
              <a:extLst>
                <a:ext uri="{FF2B5EF4-FFF2-40B4-BE49-F238E27FC236}">
                  <a16:creationId xmlns:a16="http://schemas.microsoft.com/office/drawing/2014/main" id="{6F6E1304-5EF9-DBEF-61C7-5CA6225A563A}"/>
                </a:ext>
              </a:extLst>
            </p:cNvPr>
            <p:cNvSpPr/>
            <p:nvPr/>
          </p:nvSpPr>
          <p:spPr>
            <a:xfrm>
              <a:off x="9039650" y="1241076"/>
              <a:ext cx="1810775" cy="808320"/>
            </a:xfrm>
            <a:custGeom>
              <a:avLst/>
              <a:gdLst/>
              <a:ahLst/>
              <a:cxnLst/>
              <a:rect l="l" t="t" r="r" b="b"/>
              <a:pathLst>
                <a:path w="72431" h="25485" extrusionOk="0">
                  <a:moveTo>
                    <a:pt x="3303" y="0"/>
                  </a:moveTo>
                  <a:lnTo>
                    <a:pt x="3303" y="13207"/>
                  </a:lnTo>
                  <a:lnTo>
                    <a:pt x="3303" y="21151"/>
                  </a:lnTo>
                  <a:lnTo>
                    <a:pt x="1" y="25485"/>
                  </a:lnTo>
                  <a:lnTo>
                    <a:pt x="72430" y="23008"/>
                  </a:lnTo>
                  <a:lnTo>
                    <a:pt x="60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2">
              <a:extLst>
                <a:ext uri="{FF2B5EF4-FFF2-40B4-BE49-F238E27FC236}">
                  <a16:creationId xmlns:a16="http://schemas.microsoft.com/office/drawing/2014/main" id="{B19CD2FA-C2EB-5DED-FD8A-C28E38E69A6B}"/>
                </a:ext>
              </a:extLst>
            </p:cNvPr>
            <p:cNvSpPr/>
            <p:nvPr/>
          </p:nvSpPr>
          <p:spPr>
            <a:xfrm>
              <a:off x="7894400" y="1668963"/>
              <a:ext cx="2530425" cy="214125"/>
            </a:xfrm>
            <a:custGeom>
              <a:avLst/>
              <a:gdLst/>
              <a:ahLst/>
              <a:cxnLst/>
              <a:rect l="l" t="t" r="r" b="b"/>
              <a:pathLst>
                <a:path w="101217" h="8565" extrusionOk="0">
                  <a:moveTo>
                    <a:pt x="1" y="1"/>
                  </a:moveTo>
                  <a:lnTo>
                    <a:pt x="1" y="8564"/>
                  </a:lnTo>
                  <a:lnTo>
                    <a:pt x="101216" y="8564"/>
                  </a:lnTo>
                  <a:lnTo>
                    <a:pt x="101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2">
              <a:extLst>
                <a:ext uri="{FF2B5EF4-FFF2-40B4-BE49-F238E27FC236}">
                  <a16:creationId xmlns:a16="http://schemas.microsoft.com/office/drawing/2014/main" id="{3DC4ED78-A98C-4C4E-D235-51DB2CC175FF}"/>
                </a:ext>
              </a:extLst>
            </p:cNvPr>
            <p:cNvSpPr/>
            <p:nvPr/>
          </p:nvSpPr>
          <p:spPr>
            <a:xfrm>
              <a:off x="7894400" y="1461375"/>
              <a:ext cx="2530425" cy="154775"/>
            </a:xfrm>
            <a:custGeom>
              <a:avLst/>
              <a:gdLst/>
              <a:ahLst/>
              <a:cxnLst/>
              <a:rect l="l" t="t" r="r" b="b"/>
              <a:pathLst>
                <a:path w="101217" h="6191" extrusionOk="0">
                  <a:moveTo>
                    <a:pt x="1" y="0"/>
                  </a:moveTo>
                  <a:lnTo>
                    <a:pt x="1" y="6191"/>
                  </a:lnTo>
                  <a:lnTo>
                    <a:pt x="101216" y="6191"/>
                  </a:lnTo>
                  <a:lnTo>
                    <a:pt x="101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2">
              <a:extLst>
                <a:ext uri="{FF2B5EF4-FFF2-40B4-BE49-F238E27FC236}">
                  <a16:creationId xmlns:a16="http://schemas.microsoft.com/office/drawing/2014/main" id="{235E000B-32E2-7CD3-9317-FA5FB73C43B2}"/>
                </a:ext>
              </a:extLst>
            </p:cNvPr>
            <p:cNvSpPr/>
            <p:nvPr/>
          </p:nvSpPr>
          <p:spPr>
            <a:xfrm>
              <a:off x="7363050" y="1935900"/>
              <a:ext cx="3562175" cy="582975"/>
            </a:xfrm>
            <a:custGeom>
              <a:avLst/>
              <a:gdLst/>
              <a:ahLst/>
              <a:cxnLst/>
              <a:rect l="l" t="t" r="r" b="b"/>
              <a:pathLst>
                <a:path w="142487" h="23319" extrusionOk="0">
                  <a:moveTo>
                    <a:pt x="1" y="1"/>
                  </a:moveTo>
                  <a:lnTo>
                    <a:pt x="1" y="23319"/>
                  </a:lnTo>
                  <a:lnTo>
                    <a:pt x="142486" y="23319"/>
                  </a:lnTo>
                  <a:lnTo>
                    <a:pt x="142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2">
              <a:extLst>
                <a:ext uri="{FF2B5EF4-FFF2-40B4-BE49-F238E27FC236}">
                  <a16:creationId xmlns:a16="http://schemas.microsoft.com/office/drawing/2014/main" id="{3C9EDB6D-9381-744D-88B1-154F2E3FDCCC}"/>
                </a:ext>
              </a:extLst>
            </p:cNvPr>
            <p:cNvSpPr/>
            <p:nvPr/>
          </p:nvSpPr>
          <p:spPr>
            <a:xfrm>
              <a:off x="7102550" y="1389075"/>
              <a:ext cx="2014525" cy="3784000"/>
            </a:xfrm>
            <a:custGeom>
              <a:avLst/>
              <a:gdLst/>
              <a:ahLst/>
              <a:cxnLst/>
              <a:rect l="l" t="t" r="r" b="b"/>
              <a:pathLst>
                <a:path w="80581" h="151360" extrusionOk="0">
                  <a:moveTo>
                    <a:pt x="80580" y="1"/>
                  </a:moveTo>
                  <a:cubicBezTo>
                    <a:pt x="41167" y="9080"/>
                    <a:pt x="0" y="50144"/>
                    <a:pt x="0" y="50144"/>
                  </a:cubicBezTo>
                  <a:cubicBezTo>
                    <a:pt x="15683" y="80581"/>
                    <a:pt x="34564" y="150534"/>
                    <a:pt x="34564" y="150534"/>
                  </a:cubicBezTo>
                  <a:lnTo>
                    <a:pt x="36215" y="151360"/>
                  </a:lnTo>
                  <a:lnTo>
                    <a:pt x="80580" y="151360"/>
                  </a:lnTo>
                  <a:lnTo>
                    <a:pt x="8058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2">
              <a:extLst>
                <a:ext uri="{FF2B5EF4-FFF2-40B4-BE49-F238E27FC236}">
                  <a16:creationId xmlns:a16="http://schemas.microsoft.com/office/drawing/2014/main" id="{8B98CE1A-5965-0592-EC06-60329A36D30F}"/>
                </a:ext>
              </a:extLst>
            </p:cNvPr>
            <p:cNvSpPr/>
            <p:nvPr/>
          </p:nvSpPr>
          <p:spPr>
            <a:xfrm>
              <a:off x="9117050" y="1389075"/>
              <a:ext cx="2017100" cy="3784000"/>
            </a:xfrm>
            <a:custGeom>
              <a:avLst/>
              <a:gdLst/>
              <a:ahLst/>
              <a:cxnLst/>
              <a:rect l="l" t="t" r="r" b="b"/>
              <a:pathLst>
                <a:path w="80684" h="151360" extrusionOk="0">
                  <a:moveTo>
                    <a:pt x="0" y="1"/>
                  </a:moveTo>
                  <a:lnTo>
                    <a:pt x="0" y="151360"/>
                  </a:lnTo>
                  <a:lnTo>
                    <a:pt x="44469" y="151360"/>
                  </a:lnTo>
                  <a:lnTo>
                    <a:pt x="46120" y="150534"/>
                  </a:lnTo>
                  <a:cubicBezTo>
                    <a:pt x="46120" y="150534"/>
                    <a:pt x="65001" y="80581"/>
                    <a:pt x="80684" y="50144"/>
                  </a:cubicBezTo>
                  <a:cubicBezTo>
                    <a:pt x="80684" y="50144"/>
                    <a:pt x="39517" y="908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2">
              <a:extLst>
                <a:ext uri="{FF2B5EF4-FFF2-40B4-BE49-F238E27FC236}">
                  <a16:creationId xmlns:a16="http://schemas.microsoft.com/office/drawing/2014/main" id="{E9CA8F0D-05CF-2BD7-FCE9-E0627AA0C0AE}"/>
                </a:ext>
              </a:extLst>
            </p:cNvPr>
            <p:cNvSpPr/>
            <p:nvPr/>
          </p:nvSpPr>
          <p:spPr>
            <a:xfrm>
              <a:off x="9126963" y="1941075"/>
              <a:ext cx="1836550" cy="1238125"/>
            </a:xfrm>
            <a:custGeom>
              <a:avLst/>
              <a:gdLst/>
              <a:ahLst/>
              <a:cxnLst/>
              <a:rect l="l" t="t" r="r" b="b"/>
              <a:pathLst>
                <a:path w="73462" h="49525" extrusionOk="0">
                  <a:moveTo>
                    <a:pt x="1" y="0"/>
                  </a:moveTo>
                  <a:lnTo>
                    <a:pt x="1" y="4643"/>
                  </a:lnTo>
                  <a:cubicBezTo>
                    <a:pt x="1" y="4643"/>
                    <a:pt x="43437" y="14548"/>
                    <a:pt x="71811" y="49525"/>
                  </a:cubicBezTo>
                  <a:lnTo>
                    <a:pt x="73462" y="44572"/>
                  </a:lnTo>
                  <a:cubicBezTo>
                    <a:pt x="73462" y="44572"/>
                    <a:pt x="38898" y="681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2">
              <a:extLst>
                <a:ext uri="{FF2B5EF4-FFF2-40B4-BE49-F238E27FC236}">
                  <a16:creationId xmlns:a16="http://schemas.microsoft.com/office/drawing/2014/main" id="{42B68364-469F-D410-367F-1936072231D7}"/>
                </a:ext>
              </a:extLst>
            </p:cNvPr>
            <p:cNvSpPr/>
            <p:nvPr/>
          </p:nvSpPr>
          <p:spPr>
            <a:xfrm>
              <a:off x="7288250" y="1940480"/>
              <a:ext cx="1833975" cy="1238125"/>
            </a:xfrm>
            <a:custGeom>
              <a:avLst/>
              <a:gdLst/>
              <a:ahLst/>
              <a:cxnLst/>
              <a:rect l="l" t="t" r="r" b="b"/>
              <a:pathLst>
                <a:path w="73359" h="49525" extrusionOk="0">
                  <a:moveTo>
                    <a:pt x="73359" y="0"/>
                  </a:moveTo>
                  <a:cubicBezTo>
                    <a:pt x="34565" y="6810"/>
                    <a:pt x="1" y="44572"/>
                    <a:pt x="1" y="44572"/>
                  </a:cubicBezTo>
                  <a:lnTo>
                    <a:pt x="1651" y="49525"/>
                  </a:lnTo>
                  <a:cubicBezTo>
                    <a:pt x="30025" y="14548"/>
                    <a:pt x="73359" y="4643"/>
                    <a:pt x="73359" y="4643"/>
                  </a:cubicBezTo>
                  <a:lnTo>
                    <a:pt x="733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3;p40">
            <a:extLst>
              <a:ext uri="{FF2B5EF4-FFF2-40B4-BE49-F238E27FC236}">
                <a16:creationId xmlns:a16="http://schemas.microsoft.com/office/drawing/2014/main" id="{D47F0745-47CD-3BD3-8ABB-331D3C403D5C}"/>
              </a:ext>
            </a:extLst>
          </p:cNvPr>
          <p:cNvSpPr txBox="1">
            <a:spLocks/>
          </p:cNvSpPr>
          <p:nvPr/>
        </p:nvSpPr>
        <p:spPr>
          <a:xfrm>
            <a:off x="1763973" y="995189"/>
            <a:ext cx="5313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“Trước khi mô hình dự đoán được ai sống sót, chúng ta cần hiểu họ là ai.”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F46481C-D684-51C6-01C8-6EC2FAED16C2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200962" y="1538762"/>
            <a:ext cx="5746495" cy="428700"/>
          </a:xfrm>
        </p:spPr>
        <p:txBody>
          <a:bodyPr/>
          <a:lstStyle/>
          <a:p>
            <a:r>
              <a:rPr lang="vi-VN" sz="2000">
                <a:solidFill>
                  <a:schemeClr val="accent3">
                    <a:lumMod val="75000"/>
                  </a:schemeClr>
                </a:solidFill>
                <a:latin typeface="+mn-lt"/>
              </a:rPr>
              <a:t>Giới tính – Khi sự sống sót mang tên “phụ nữ và trẻ em trước!”</a:t>
            </a:r>
            <a:endParaRPr lang="en-US" sz="2000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7" name="Google Shape;673;p42">
            <a:extLst>
              <a:ext uri="{FF2B5EF4-FFF2-40B4-BE49-F238E27FC236}">
                <a16:creationId xmlns:a16="http://schemas.microsoft.com/office/drawing/2014/main" id="{556B406D-25BA-3ACA-9DB5-C5ADD902BAC6}"/>
              </a:ext>
            </a:extLst>
          </p:cNvPr>
          <p:cNvSpPr/>
          <p:nvPr/>
        </p:nvSpPr>
        <p:spPr>
          <a:xfrm flipH="1">
            <a:off x="583354" y="1695539"/>
            <a:ext cx="687800" cy="78650"/>
          </a:xfrm>
          <a:custGeom>
            <a:avLst/>
            <a:gdLst/>
            <a:ahLst/>
            <a:cxnLst/>
            <a:rect l="l" t="t" r="r" b="b"/>
            <a:pathLst>
              <a:path w="27512" h="1277" extrusionOk="0">
                <a:moveTo>
                  <a:pt x="17675" y="1"/>
                </a:moveTo>
                <a:cubicBezTo>
                  <a:pt x="17336" y="1"/>
                  <a:pt x="17018" y="52"/>
                  <a:pt x="16732" y="179"/>
                </a:cubicBezTo>
                <a:cubicBezTo>
                  <a:pt x="15906" y="528"/>
                  <a:pt x="13395" y="697"/>
                  <a:pt x="11870" y="697"/>
                </a:cubicBezTo>
                <a:cubicBezTo>
                  <a:pt x="11368" y="697"/>
                  <a:pt x="10974" y="679"/>
                  <a:pt x="10781" y="643"/>
                </a:cubicBezTo>
                <a:cubicBezTo>
                  <a:pt x="10159" y="572"/>
                  <a:pt x="9532" y="536"/>
                  <a:pt x="8908" y="536"/>
                </a:cubicBezTo>
                <a:cubicBezTo>
                  <a:pt x="8233" y="536"/>
                  <a:pt x="7561" y="578"/>
                  <a:pt x="6903" y="667"/>
                </a:cubicBezTo>
                <a:cubicBezTo>
                  <a:pt x="6714" y="696"/>
                  <a:pt x="6496" y="707"/>
                  <a:pt x="6259" y="707"/>
                </a:cubicBezTo>
                <a:cubicBezTo>
                  <a:pt x="5567" y="707"/>
                  <a:pt x="4713" y="615"/>
                  <a:pt x="3960" y="615"/>
                </a:cubicBezTo>
                <a:cubicBezTo>
                  <a:pt x="3669" y="615"/>
                  <a:pt x="3392" y="629"/>
                  <a:pt x="3147" y="667"/>
                </a:cubicBezTo>
                <a:cubicBezTo>
                  <a:pt x="2049" y="813"/>
                  <a:pt x="0" y="1277"/>
                  <a:pt x="0" y="1277"/>
                </a:cubicBezTo>
                <a:lnTo>
                  <a:pt x="27512" y="1277"/>
                </a:lnTo>
                <a:cubicBezTo>
                  <a:pt x="27512" y="1277"/>
                  <a:pt x="22195" y="960"/>
                  <a:pt x="20780" y="643"/>
                </a:cubicBezTo>
                <a:cubicBezTo>
                  <a:pt x="19753" y="408"/>
                  <a:pt x="18633" y="1"/>
                  <a:pt x="1767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6B63AB20-3EFE-66C0-BA3E-C920062A2390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87038" y="2156350"/>
            <a:ext cx="4798142" cy="20928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6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Trong dữ liệu, </a:t>
            </a:r>
            <a:r>
              <a:rPr kumimoji="0" lang="vi-VN" altLang="en-US" sz="1600" b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nữ</a:t>
            </a:r>
            <a:r>
              <a:rPr kumimoji="0" lang="vi-VN" altLang="en-US" sz="16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chiếm khoảng </a:t>
            </a:r>
            <a:r>
              <a:rPr kumimoji="0" lang="vi-VN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35%, nam</a:t>
            </a:r>
            <a:r>
              <a:rPr kumimoji="0" lang="vi-VN" altLang="en-US" sz="16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chiếm phần </a:t>
            </a:r>
            <a:r>
              <a:rPr kumimoji="0" lang="vi-VN" altLang="en-US" sz="16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còn lại</a:t>
            </a:r>
            <a:r>
              <a:rPr kumimoji="0" lang="vi-VN" altLang="en-US" sz="16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vi-VN" altLang="en-US" sz="1600">
                <a:solidFill>
                  <a:schemeClr val="tx1"/>
                </a:solidFill>
                <a:latin typeface="Arial" panose="020B0604020202020204" pitchFamily="34" charset="0"/>
              </a:rPr>
              <a:t> Nhưng theo biểu đồ</a:t>
            </a:r>
            <a:r>
              <a:rPr kumimoji="0" lang="vi-VN" altLang="en-US" sz="16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chênh lệch rõ rệt: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vi-VN" altLang="en-US" sz="1600" b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Tỷ lệ sống sót của nữ cao gấp nhiều lần nam.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vi-VN" altLang="en-US" sz="16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vi-VN" sz="1800" i="1">
                <a:solidFill>
                  <a:srgbClr val="C00000"/>
                </a:solidFill>
              </a:rPr>
              <a:t>→ </a:t>
            </a:r>
            <a:r>
              <a:rPr kumimoji="0" lang="vi-VN" altLang="en-US" sz="16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Điều này phản ánh đúng thực tế lịch sử — khi con tàu Titanic gặp nạn, quy tắc </a:t>
            </a:r>
            <a:r>
              <a:rPr kumimoji="0" lang="vi-VN" altLang="en-US" sz="1600" b="1" i="1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“Women and children first” </a:t>
            </a:r>
            <a:r>
              <a:rPr kumimoji="0" lang="vi-VN" altLang="en-US" sz="16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được áp dụng trên boong.</a:t>
            </a:r>
            <a:endParaRPr kumimoji="0" lang="en-US" altLang="en-US" sz="1600" i="0" u="none" strike="noStrike" cap="none" normalizeH="0" baseline="0">
              <a:ln>
                <a:noFill/>
              </a:ln>
              <a:solidFill>
                <a:srgbClr val="C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9" name="Google Shape;679;p42">
            <a:extLst>
              <a:ext uri="{FF2B5EF4-FFF2-40B4-BE49-F238E27FC236}">
                <a16:creationId xmlns:a16="http://schemas.microsoft.com/office/drawing/2014/main" id="{B5938FE9-1094-8A75-47CB-864F1A4F2E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495" y="1506651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/>
              <a:t>2. 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8C94C7D-C100-6266-3739-DDB0023CB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6814" y="1927774"/>
            <a:ext cx="3731927" cy="255687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4569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>
          <a:extLst>
            <a:ext uri="{FF2B5EF4-FFF2-40B4-BE49-F238E27FC236}">
              <a16:creationId xmlns:a16="http://schemas.microsoft.com/office/drawing/2014/main" id="{F3092B75-DFBB-337B-A348-EC47CB5A8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2">
            <a:extLst>
              <a:ext uri="{FF2B5EF4-FFF2-40B4-BE49-F238E27FC236}">
                <a16:creationId xmlns:a16="http://schemas.microsoft.com/office/drawing/2014/main" id="{5D3A04DF-D366-84BE-C810-26A8416DBA76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83354" y="417879"/>
            <a:ext cx="7977292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vi-VN">
                <a:latin typeface="Aptos Light" panose="020B0004020202020204" pitchFamily="34" charset="0"/>
              </a:rPr>
              <a:t>Khám phá dữ liệu – Khi con số kể lại câu chuyện con người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690" name="Google Shape;690;p42">
            <a:extLst>
              <a:ext uri="{FF2B5EF4-FFF2-40B4-BE49-F238E27FC236}">
                <a16:creationId xmlns:a16="http://schemas.microsoft.com/office/drawing/2014/main" id="{6D9B1964-DC46-CF93-F1DC-D647EFDAB07A}"/>
              </a:ext>
            </a:extLst>
          </p:cNvPr>
          <p:cNvSpPr/>
          <p:nvPr/>
        </p:nvSpPr>
        <p:spPr>
          <a:xfrm>
            <a:off x="-2" y="271525"/>
            <a:ext cx="1995783" cy="175083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2">
            <a:extLst>
              <a:ext uri="{FF2B5EF4-FFF2-40B4-BE49-F238E27FC236}">
                <a16:creationId xmlns:a16="http://schemas.microsoft.com/office/drawing/2014/main" id="{C8D6DF08-6CA7-891D-8F72-4F377BA00265}"/>
              </a:ext>
            </a:extLst>
          </p:cNvPr>
          <p:cNvSpPr/>
          <p:nvPr/>
        </p:nvSpPr>
        <p:spPr>
          <a:xfrm flipH="1">
            <a:off x="6138983" y="4222101"/>
            <a:ext cx="3005017" cy="921390"/>
          </a:xfrm>
          <a:custGeom>
            <a:avLst/>
            <a:gdLst/>
            <a:ahLst/>
            <a:cxnLst/>
            <a:rect l="l" t="t" r="r" b="b"/>
            <a:pathLst>
              <a:path w="52439" h="16078" extrusionOk="0">
                <a:moveTo>
                  <a:pt x="9459" y="1"/>
                </a:moveTo>
                <a:cubicBezTo>
                  <a:pt x="6308" y="1"/>
                  <a:pt x="3158" y="68"/>
                  <a:pt x="0" y="200"/>
                </a:cubicBezTo>
                <a:lnTo>
                  <a:pt x="0" y="16078"/>
                </a:lnTo>
                <a:lnTo>
                  <a:pt x="2342" y="15736"/>
                </a:lnTo>
                <a:cubicBezTo>
                  <a:pt x="2951" y="15639"/>
                  <a:pt x="3634" y="15517"/>
                  <a:pt x="4000" y="15127"/>
                </a:cubicBezTo>
                <a:cubicBezTo>
                  <a:pt x="4439" y="14639"/>
                  <a:pt x="4244" y="13956"/>
                  <a:pt x="4537" y="13419"/>
                </a:cubicBezTo>
                <a:cubicBezTo>
                  <a:pt x="4961" y="12624"/>
                  <a:pt x="6114" y="12431"/>
                  <a:pt x="7292" y="12431"/>
                </a:cubicBezTo>
                <a:cubicBezTo>
                  <a:pt x="7741" y="12431"/>
                  <a:pt x="8193" y="12459"/>
                  <a:pt x="8610" y="12492"/>
                </a:cubicBezTo>
                <a:cubicBezTo>
                  <a:pt x="9150" y="12528"/>
                  <a:pt x="9691" y="12546"/>
                  <a:pt x="10231" y="12546"/>
                </a:cubicBezTo>
                <a:cubicBezTo>
                  <a:pt x="13350" y="12546"/>
                  <a:pt x="16452" y="11949"/>
                  <a:pt x="19341" y="10785"/>
                </a:cubicBezTo>
                <a:cubicBezTo>
                  <a:pt x="14219" y="10566"/>
                  <a:pt x="9146" y="9956"/>
                  <a:pt x="4122" y="8956"/>
                </a:cubicBezTo>
                <a:lnTo>
                  <a:pt x="6024" y="8249"/>
                </a:lnTo>
                <a:cubicBezTo>
                  <a:pt x="6024" y="7005"/>
                  <a:pt x="7293" y="5932"/>
                  <a:pt x="8781" y="5493"/>
                </a:cubicBezTo>
                <a:cubicBezTo>
                  <a:pt x="10127" y="5073"/>
                  <a:pt x="11612" y="5053"/>
                  <a:pt x="13057" y="5053"/>
                </a:cubicBezTo>
                <a:cubicBezTo>
                  <a:pt x="13210" y="5053"/>
                  <a:pt x="13361" y="5054"/>
                  <a:pt x="13512" y="5054"/>
                </a:cubicBezTo>
                <a:cubicBezTo>
                  <a:pt x="13989" y="5056"/>
                  <a:pt x="14465" y="5058"/>
                  <a:pt x="14942" y="5058"/>
                </a:cubicBezTo>
                <a:cubicBezTo>
                  <a:pt x="27489" y="5058"/>
                  <a:pt x="40032" y="4129"/>
                  <a:pt x="52438" y="2273"/>
                </a:cubicBezTo>
                <a:lnTo>
                  <a:pt x="52438" y="2273"/>
                </a:lnTo>
                <a:lnTo>
                  <a:pt x="33878" y="2395"/>
                </a:lnTo>
                <a:lnTo>
                  <a:pt x="27122" y="2444"/>
                </a:lnTo>
                <a:cubicBezTo>
                  <a:pt x="24756" y="2468"/>
                  <a:pt x="22366" y="2468"/>
                  <a:pt x="19975" y="2468"/>
                </a:cubicBezTo>
                <a:cubicBezTo>
                  <a:pt x="14171" y="2468"/>
                  <a:pt x="8342" y="2371"/>
                  <a:pt x="2537" y="2200"/>
                </a:cubicBezTo>
                <a:cubicBezTo>
                  <a:pt x="7333" y="857"/>
                  <a:pt x="12295" y="151"/>
                  <a:pt x="17283" y="151"/>
                </a:cubicBezTo>
                <a:cubicBezTo>
                  <a:pt x="17367" y="151"/>
                  <a:pt x="17452" y="151"/>
                  <a:pt x="17536" y="151"/>
                </a:cubicBezTo>
                <a:cubicBezTo>
                  <a:pt x="14840" y="50"/>
                  <a:pt x="12149" y="1"/>
                  <a:pt x="94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42">
            <a:extLst>
              <a:ext uri="{FF2B5EF4-FFF2-40B4-BE49-F238E27FC236}">
                <a16:creationId xmlns:a16="http://schemas.microsoft.com/office/drawing/2014/main" id="{FC63C05E-E94D-DE91-35DA-DE9FF2CF5614}"/>
              </a:ext>
            </a:extLst>
          </p:cNvPr>
          <p:cNvGrpSpPr/>
          <p:nvPr/>
        </p:nvGrpSpPr>
        <p:grpSpPr>
          <a:xfrm>
            <a:off x="6876900" y="711475"/>
            <a:ext cx="4031600" cy="4461600"/>
            <a:chOff x="7102550" y="711475"/>
            <a:chExt cx="4031600" cy="4461600"/>
          </a:xfrm>
        </p:grpSpPr>
        <p:sp>
          <p:nvSpPr>
            <p:cNvPr id="693" name="Google Shape;693;p42">
              <a:extLst>
                <a:ext uri="{FF2B5EF4-FFF2-40B4-BE49-F238E27FC236}">
                  <a16:creationId xmlns:a16="http://schemas.microsoft.com/office/drawing/2014/main" id="{B8687C08-2713-A7DE-CDB6-B6B56A5E8291}"/>
                </a:ext>
              </a:extLst>
            </p:cNvPr>
            <p:cNvSpPr/>
            <p:nvPr/>
          </p:nvSpPr>
          <p:spPr>
            <a:xfrm>
              <a:off x="9055150" y="711475"/>
              <a:ext cx="103200" cy="410125"/>
            </a:xfrm>
            <a:custGeom>
              <a:avLst/>
              <a:gdLst/>
              <a:ahLst/>
              <a:cxnLst/>
              <a:rect l="l" t="t" r="r" b="b"/>
              <a:pathLst>
                <a:path w="4128" h="16405" extrusionOk="0">
                  <a:moveTo>
                    <a:pt x="2064" y="0"/>
                  </a:moveTo>
                  <a:cubicBezTo>
                    <a:pt x="929" y="0"/>
                    <a:pt x="0" y="929"/>
                    <a:pt x="0" y="2064"/>
                  </a:cubicBezTo>
                  <a:lnTo>
                    <a:pt x="0" y="14445"/>
                  </a:lnTo>
                  <a:cubicBezTo>
                    <a:pt x="0" y="15476"/>
                    <a:pt x="929" y="16405"/>
                    <a:pt x="2064" y="16405"/>
                  </a:cubicBezTo>
                  <a:cubicBezTo>
                    <a:pt x="3198" y="16405"/>
                    <a:pt x="4127" y="15476"/>
                    <a:pt x="4127" y="14445"/>
                  </a:cubicBezTo>
                  <a:lnTo>
                    <a:pt x="4127" y="2064"/>
                  </a:lnTo>
                  <a:cubicBezTo>
                    <a:pt x="4127" y="929"/>
                    <a:pt x="3198" y="0"/>
                    <a:pt x="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2">
              <a:extLst>
                <a:ext uri="{FF2B5EF4-FFF2-40B4-BE49-F238E27FC236}">
                  <a16:creationId xmlns:a16="http://schemas.microsoft.com/office/drawing/2014/main" id="{258F593E-76C5-17F0-2601-D3674A3F0C07}"/>
                </a:ext>
              </a:extLst>
            </p:cNvPr>
            <p:cNvSpPr/>
            <p:nvPr/>
          </p:nvSpPr>
          <p:spPr>
            <a:xfrm>
              <a:off x="8172975" y="1033450"/>
              <a:ext cx="1973275" cy="265700"/>
            </a:xfrm>
            <a:custGeom>
              <a:avLst/>
              <a:gdLst/>
              <a:ahLst/>
              <a:cxnLst/>
              <a:rect l="l" t="t" r="r" b="b"/>
              <a:pathLst>
                <a:path w="78931" h="10628" extrusionOk="0">
                  <a:moveTo>
                    <a:pt x="9390" y="0"/>
                  </a:moveTo>
                  <a:cubicBezTo>
                    <a:pt x="5676" y="2477"/>
                    <a:pt x="2477" y="5675"/>
                    <a:pt x="1" y="9493"/>
                  </a:cubicBezTo>
                  <a:lnTo>
                    <a:pt x="10628" y="9596"/>
                  </a:lnTo>
                  <a:lnTo>
                    <a:pt x="10628" y="10628"/>
                  </a:lnTo>
                  <a:lnTo>
                    <a:pt x="39414" y="10112"/>
                  </a:lnTo>
                  <a:lnTo>
                    <a:pt x="68200" y="10628"/>
                  </a:lnTo>
                  <a:lnTo>
                    <a:pt x="68200" y="9596"/>
                  </a:lnTo>
                  <a:lnTo>
                    <a:pt x="78930" y="9493"/>
                  </a:lnTo>
                  <a:cubicBezTo>
                    <a:pt x="76454" y="5675"/>
                    <a:pt x="73152" y="2477"/>
                    <a:pt x="69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2">
              <a:extLst>
                <a:ext uri="{FF2B5EF4-FFF2-40B4-BE49-F238E27FC236}">
                  <a16:creationId xmlns:a16="http://schemas.microsoft.com/office/drawing/2014/main" id="{F5C1D0C5-3B17-7FE0-A12D-A69B488091EE}"/>
                </a:ext>
              </a:extLst>
            </p:cNvPr>
            <p:cNvSpPr/>
            <p:nvPr/>
          </p:nvSpPr>
          <p:spPr>
            <a:xfrm>
              <a:off x="7437850" y="1241076"/>
              <a:ext cx="1808175" cy="808320"/>
            </a:xfrm>
            <a:custGeom>
              <a:avLst/>
              <a:gdLst/>
              <a:ahLst/>
              <a:cxnLst/>
              <a:rect l="l" t="t" r="r" b="b"/>
              <a:pathLst>
                <a:path w="72327" h="25485" extrusionOk="0">
                  <a:moveTo>
                    <a:pt x="11453" y="0"/>
                  </a:moveTo>
                  <a:lnTo>
                    <a:pt x="1" y="23008"/>
                  </a:lnTo>
                  <a:lnTo>
                    <a:pt x="72327" y="25485"/>
                  </a:lnTo>
                  <a:lnTo>
                    <a:pt x="72327" y="18159"/>
                  </a:lnTo>
                  <a:lnTo>
                    <a:pt x="72327" y="13207"/>
                  </a:lnTo>
                  <a:lnTo>
                    <a:pt x="72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2">
              <a:extLst>
                <a:ext uri="{FF2B5EF4-FFF2-40B4-BE49-F238E27FC236}">
                  <a16:creationId xmlns:a16="http://schemas.microsoft.com/office/drawing/2014/main" id="{C341C91C-B102-C512-775E-2B82783970AD}"/>
                </a:ext>
              </a:extLst>
            </p:cNvPr>
            <p:cNvSpPr/>
            <p:nvPr/>
          </p:nvSpPr>
          <p:spPr>
            <a:xfrm>
              <a:off x="9039650" y="1241076"/>
              <a:ext cx="1810775" cy="808320"/>
            </a:xfrm>
            <a:custGeom>
              <a:avLst/>
              <a:gdLst/>
              <a:ahLst/>
              <a:cxnLst/>
              <a:rect l="l" t="t" r="r" b="b"/>
              <a:pathLst>
                <a:path w="72431" h="25485" extrusionOk="0">
                  <a:moveTo>
                    <a:pt x="3303" y="0"/>
                  </a:moveTo>
                  <a:lnTo>
                    <a:pt x="3303" y="13207"/>
                  </a:lnTo>
                  <a:lnTo>
                    <a:pt x="3303" y="21151"/>
                  </a:lnTo>
                  <a:lnTo>
                    <a:pt x="1" y="25485"/>
                  </a:lnTo>
                  <a:lnTo>
                    <a:pt x="72430" y="23008"/>
                  </a:lnTo>
                  <a:lnTo>
                    <a:pt x="60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2">
              <a:extLst>
                <a:ext uri="{FF2B5EF4-FFF2-40B4-BE49-F238E27FC236}">
                  <a16:creationId xmlns:a16="http://schemas.microsoft.com/office/drawing/2014/main" id="{6B52A00E-A0EA-667C-9D8F-4078AAACA8C4}"/>
                </a:ext>
              </a:extLst>
            </p:cNvPr>
            <p:cNvSpPr/>
            <p:nvPr/>
          </p:nvSpPr>
          <p:spPr>
            <a:xfrm>
              <a:off x="7894400" y="1668963"/>
              <a:ext cx="2530425" cy="214125"/>
            </a:xfrm>
            <a:custGeom>
              <a:avLst/>
              <a:gdLst/>
              <a:ahLst/>
              <a:cxnLst/>
              <a:rect l="l" t="t" r="r" b="b"/>
              <a:pathLst>
                <a:path w="101217" h="8565" extrusionOk="0">
                  <a:moveTo>
                    <a:pt x="1" y="1"/>
                  </a:moveTo>
                  <a:lnTo>
                    <a:pt x="1" y="8564"/>
                  </a:lnTo>
                  <a:lnTo>
                    <a:pt x="101216" y="8564"/>
                  </a:lnTo>
                  <a:lnTo>
                    <a:pt x="101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2">
              <a:extLst>
                <a:ext uri="{FF2B5EF4-FFF2-40B4-BE49-F238E27FC236}">
                  <a16:creationId xmlns:a16="http://schemas.microsoft.com/office/drawing/2014/main" id="{1853E288-71BB-7CEA-0D9C-16874B4859CA}"/>
                </a:ext>
              </a:extLst>
            </p:cNvPr>
            <p:cNvSpPr/>
            <p:nvPr/>
          </p:nvSpPr>
          <p:spPr>
            <a:xfrm>
              <a:off x="7894400" y="1461375"/>
              <a:ext cx="2530425" cy="154775"/>
            </a:xfrm>
            <a:custGeom>
              <a:avLst/>
              <a:gdLst/>
              <a:ahLst/>
              <a:cxnLst/>
              <a:rect l="l" t="t" r="r" b="b"/>
              <a:pathLst>
                <a:path w="101217" h="6191" extrusionOk="0">
                  <a:moveTo>
                    <a:pt x="1" y="0"/>
                  </a:moveTo>
                  <a:lnTo>
                    <a:pt x="1" y="6191"/>
                  </a:lnTo>
                  <a:lnTo>
                    <a:pt x="101216" y="6191"/>
                  </a:lnTo>
                  <a:lnTo>
                    <a:pt x="101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2">
              <a:extLst>
                <a:ext uri="{FF2B5EF4-FFF2-40B4-BE49-F238E27FC236}">
                  <a16:creationId xmlns:a16="http://schemas.microsoft.com/office/drawing/2014/main" id="{7040DC26-AECE-D1B0-71B2-76FA0B8D94B3}"/>
                </a:ext>
              </a:extLst>
            </p:cNvPr>
            <p:cNvSpPr/>
            <p:nvPr/>
          </p:nvSpPr>
          <p:spPr>
            <a:xfrm>
              <a:off x="7363050" y="1935900"/>
              <a:ext cx="3562175" cy="582975"/>
            </a:xfrm>
            <a:custGeom>
              <a:avLst/>
              <a:gdLst/>
              <a:ahLst/>
              <a:cxnLst/>
              <a:rect l="l" t="t" r="r" b="b"/>
              <a:pathLst>
                <a:path w="142487" h="23319" extrusionOk="0">
                  <a:moveTo>
                    <a:pt x="1" y="1"/>
                  </a:moveTo>
                  <a:lnTo>
                    <a:pt x="1" y="23319"/>
                  </a:lnTo>
                  <a:lnTo>
                    <a:pt x="142486" y="23319"/>
                  </a:lnTo>
                  <a:lnTo>
                    <a:pt x="142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2">
              <a:extLst>
                <a:ext uri="{FF2B5EF4-FFF2-40B4-BE49-F238E27FC236}">
                  <a16:creationId xmlns:a16="http://schemas.microsoft.com/office/drawing/2014/main" id="{15BC380B-0673-EA75-387B-7CCE15EF9888}"/>
                </a:ext>
              </a:extLst>
            </p:cNvPr>
            <p:cNvSpPr/>
            <p:nvPr/>
          </p:nvSpPr>
          <p:spPr>
            <a:xfrm>
              <a:off x="7102550" y="1389075"/>
              <a:ext cx="2014525" cy="3784000"/>
            </a:xfrm>
            <a:custGeom>
              <a:avLst/>
              <a:gdLst/>
              <a:ahLst/>
              <a:cxnLst/>
              <a:rect l="l" t="t" r="r" b="b"/>
              <a:pathLst>
                <a:path w="80581" h="151360" extrusionOk="0">
                  <a:moveTo>
                    <a:pt x="80580" y="1"/>
                  </a:moveTo>
                  <a:cubicBezTo>
                    <a:pt x="41167" y="9080"/>
                    <a:pt x="0" y="50144"/>
                    <a:pt x="0" y="50144"/>
                  </a:cubicBezTo>
                  <a:cubicBezTo>
                    <a:pt x="15683" y="80581"/>
                    <a:pt x="34564" y="150534"/>
                    <a:pt x="34564" y="150534"/>
                  </a:cubicBezTo>
                  <a:lnTo>
                    <a:pt x="36215" y="151360"/>
                  </a:lnTo>
                  <a:lnTo>
                    <a:pt x="80580" y="151360"/>
                  </a:lnTo>
                  <a:lnTo>
                    <a:pt x="8058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2">
              <a:extLst>
                <a:ext uri="{FF2B5EF4-FFF2-40B4-BE49-F238E27FC236}">
                  <a16:creationId xmlns:a16="http://schemas.microsoft.com/office/drawing/2014/main" id="{0F064916-4F51-0A67-864C-5968C4AD1ADD}"/>
                </a:ext>
              </a:extLst>
            </p:cNvPr>
            <p:cNvSpPr/>
            <p:nvPr/>
          </p:nvSpPr>
          <p:spPr>
            <a:xfrm>
              <a:off x="9117050" y="1389075"/>
              <a:ext cx="2017100" cy="3784000"/>
            </a:xfrm>
            <a:custGeom>
              <a:avLst/>
              <a:gdLst/>
              <a:ahLst/>
              <a:cxnLst/>
              <a:rect l="l" t="t" r="r" b="b"/>
              <a:pathLst>
                <a:path w="80684" h="151360" extrusionOk="0">
                  <a:moveTo>
                    <a:pt x="0" y="1"/>
                  </a:moveTo>
                  <a:lnTo>
                    <a:pt x="0" y="151360"/>
                  </a:lnTo>
                  <a:lnTo>
                    <a:pt x="44469" y="151360"/>
                  </a:lnTo>
                  <a:lnTo>
                    <a:pt x="46120" y="150534"/>
                  </a:lnTo>
                  <a:cubicBezTo>
                    <a:pt x="46120" y="150534"/>
                    <a:pt x="65001" y="80581"/>
                    <a:pt x="80684" y="50144"/>
                  </a:cubicBezTo>
                  <a:cubicBezTo>
                    <a:pt x="80684" y="50144"/>
                    <a:pt x="39517" y="908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2">
              <a:extLst>
                <a:ext uri="{FF2B5EF4-FFF2-40B4-BE49-F238E27FC236}">
                  <a16:creationId xmlns:a16="http://schemas.microsoft.com/office/drawing/2014/main" id="{53B14608-50F2-7F5F-27EF-D98A82BA99AE}"/>
                </a:ext>
              </a:extLst>
            </p:cNvPr>
            <p:cNvSpPr/>
            <p:nvPr/>
          </p:nvSpPr>
          <p:spPr>
            <a:xfrm>
              <a:off x="9126963" y="1941075"/>
              <a:ext cx="1836550" cy="1238125"/>
            </a:xfrm>
            <a:custGeom>
              <a:avLst/>
              <a:gdLst/>
              <a:ahLst/>
              <a:cxnLst/>
              <a:rect l="l" t="t" r="r" b="b"/>
              <a:pathLst>
                <a:path w="73462" h="49525" extrusionOk="0">
                  <a:moveTo>
                    <a:pt x="1" y="0"/>
                  </a:moveTo>
                  <a:lnTo>
                    <a:pt x="1" y="4643"/>
                  </a:lnTo>
                  <a:cubicBezTo>
                    <a:pt x="1" y="4643"/>
                    <a:pt x="43437" y="14548"/>
                    <a:pt x="71811" y="49525"/>
                  </a:cubicBezTo>
                  <a:lnTo>
                    <a:pt x="73462" y="44572"/>
                  </a:lnTo>
                  <a:cubicBezTo>
                    <a:pt x="73462" y="44572"/>
                    <a:pt x="38898" y="681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2">
              <a:extLst>
                <a:ext uri="{FF2B5EF4-FFF2-40B4-BE49-F238E27FC236}">
                  <a16:creationId xmlns:a16="http://schemas.microsoft.com/office/drawing/2014/main" id="{D596CCE7-CA7E-02FB-DB23-10F58DB6225B}"/>
                </a:ext>
              </a:extLst>
            </p:cNvPr>
            <p:cNvSpPr/>
            <p:nvPr/>
          </p:nvSpPr>
          <p:spPr>
            <a:xfrm>
              <a:off x="7288250" y="1940480"/>
              <a:ext cx="1833975" cy="1238125"/>
            </a:xfrm>
            <a:custGeom>
              <a:avLst/>
              <a:gdLst/>
              <a:ahLst/>
              <a:cxnLst/>
              <a:rect l="l" t="t" r="r" b="b"/>
              <a:pathLst>
                <a:path w="73359" h="49525" extrusionOk="0">
                  <a:moveTo>
                    <a:pt x="73359" y="0"/>
                  </a:moveTo>
                  <a:cubicBezTo>
                    <a:pt x="34565" y="6810"/>
                    <a:pt x="1" y="44572"/>
                    <a:pt x="1" y="44572"/>
                  </a:cubicBezTo>
                  <a:lnTo>
                    <a:pt x="1651" y="49525"/>
                  </a:lnTo>
                  <a:cubicBezTo>
                    <a:pt x="30025" y="14548"/>
                    <a:pt x="73359" y="4643"/>
                    <a:pt x="73359" y="4643"/>
                  </a:cubicBezTo>
                  <a:lnTo>
                    <a:pt x="733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3;p40">
            <a:extLst>
              <a:ext uri="{FF2B5EF4-FFF2-40B4-BE49-F238E27FC236}">
                <a16:creationId xmlns:a16="http://schemas.microsoft.com/office/drawing/2014/main" id="{E9DD62C3-6940-C54E-8A53-E1DD642DC79E}"/>
              </a:ext>
            </a:extLst>
          </p:cNvPr>
          <p:cNvSpPr txBox="1">
            <a:spLocks/>
          </p:cNvSpPr>
          <p:nvPr/>
        </p:nvSpPr>
        <p:spPr>
          <a:xfrm>
            <a:off x="1763973" y="995189"/>
            <a:ext cx="5313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“Trước khi mô hình dự đoán được ai sống sót, chúng ta cần hiểu họ là ai.”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67E1FD8E-2D8F-0EE2-AC84-38AA16FDBA5F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193476" y="1520514"/>
            <a:ext cx="5980436" cy="428700"/>
          </a:xfrm>
        </p:spPr>
        <p:txBody>
          <a:bodyPr/>
          <a:lstStyle/>
          <a:p>
            <a:r>
              <a:rPr lang="vi-VN" sz="2000">
                <a:solidFill>
                  <a:schemeClr val="accent3">
                    <a:lumMod val="75000"/>
                  </a:schemeClr>
                </a:solidFill>
                <a:latin typeface="+mn-lt"/>
              </a:rPr>
              <a:t>Hạng vé – Khi cơ hội sống sót cũng mang màu sắc của giai cấp</a:t>
            </a:r>
            <a:endParaRPr lang="en-US" sz="2000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7" name="Google Shape;673;p42">
            <a:extLst>
              <a:ext uri="{FF2B5EF4-FFF2-40B4-BE49-F238E27FC236}">
                <a16:creationId xmlns:a16="http://schemas.microsoft.com/office/drawing/2014/main" id="{86A2CC76-3ECD-A099-8730-7291CC736837}"/>
              </a:ext>
            </a:extLst>
          </p:cNvPr>
          <p:cNvSpPr/>
          <p:nvPr/>
        </p:nvSpPr>
        <p:spPr>
          <a:xfrm flipH="1">
            <a:off x="583354" y="1695539"/>
            <a:ext cx="687800" cy="78650"/>
          </a:xfrm>
          <a:custGeom>
            <a:avLst/>
            <a:gdLst/>
            <a:ahLst/>
            <a:cxnLst/>
            <a:rect l="l" t="t" r="r" b="b"/>
            <a:pathLst>
              <a:path w="27512" h="1277" extrusionOk="0">
                <a:moveTo>
                  <a:pt x="17675" y="1"/>
                </a:moveTo>
                <a:cubicBezTo>
                  <a:pt x="17336" y="1"/>
                  <a:pt x="17018" y="52"/>
                  <a:pt x="16732" y="179"/>
                </a:cubicBezTo>
                <a:cubicBezTo>
                  <a:pt x="15906" y="528"/>
                  <a:pt x="13395" y="697"/>
                  <a:pt x="11870" y="697"/>
                </a:cubicBezTo>
                <a:cubicBezTo>
                  <a:pt x="11368" y="697"/>
                  <a:pt x="10974" y="679"/>
                  <a:pt x="10781" y="643"/>
                </a:cubicBezTo>
                <a:cubicBezTo>
                  <a:pt x="10159" y="572"/>
                  <a:pt x="9532" y="536"/>
                  <a:pt x="8908" y="536"/>
                </a:cubicBezTo>
                <a:cubicBezTo>
                  <a:pt x="8233" y="536"/>
                  <a:pt x="7561" y="578"/>
                  <a:pt x="6903" y="667"/>
                </a:cubicBezTo>
                <a:cubicBezTo>
                  <a:pt x="6714" y="696"/>
                  <a:pt x="6496" y="707"/>
                  <a:pt x="6259" y="707"/>
                </a:cubicBezTo>
                <a:cubicBezTo>
                  <a:pt x="5567" y="707"/>
                  <a:pt x="4713" y="615"/>
                  <a:pt x="3960" y="615"/>
                </a:cubicBezTo>
                <a:cubicBezTo>
                  <a:pt x="3669" y="615"/>
                  <a:pt x="3392" y="629"/>
                  <a:pt x="3147" y="667"/>
                </a:cubicBezTo>
                <a:cubicBezTo>
                  <a:pt x="2049" y="813"/>
                  <a:pt x="0" y="1277"/>
                  <a:pt x="0" y="1277"/>
                </a:cubicBezTo>
                <a:lnTo>
                  <a:pt x="27512" y="1277"/>
                </a:lnTo>
                <a:cubicBezTo>
                  <a:pt x="27512" y="1277"/>
                  <a:pt x="22195" y="960"/>
                  <a:pt x="20780" y="643"/>
                </a:cubicBezTo>
                <a:cubicBezTo>
                  <a:pt x="19753" y="408"/>
                  <a:pt x="18633" y="1"/>
                  <a:pt x="1767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5988206F-50F8-B4CA-7150-9506FAF57D7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582938" y="2162209"/>
            <a:ext cx="4643267" cy="24314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Phân tích biến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Pclass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cho thấy: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vi-VN" altLang="en-US" sz="150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Hạng 1 có tỷ lệ sống sót cao nhất, gần một nửa hành khách hạng này được cứu.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Hạng 3 lại có số người sống sót ít nhất.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vi-VN" altLang="en-US" sz="15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vi-VN" sz="1600" i="1">
                <a:solidFill>
                  <a:srgbClr val="C00000"/>
                </a:solidFill>
              </a:rPr>
              <a:t>→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Từ biểu đồ, ta thấy đẳng cấp xã hội thời đó ảnh hưởng rõ rệt đến cơ hội sinh tồn.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vi-VN" sz="1600" i="1">
                <a:solidFill>
                  <a:srgbClr val="C00000"/>
                </a:solidFill>
              </a:rPr>
              <a:t>→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Không chỉ là mô hình dự đoán, đây còn là minh chứng cho sự bất bình đẳng được phản chiếu qua từng con số.</a:t>
            </a:r>
            <a:endParaRPr kumimoji="0" lang="en-US" altLang="en-US" sz="1500" i="0" u="none" strike="noStrike" cap="none" normalizeH="0" baseline="0">
              <a:ln>
                <a:noFill/>
              </a:ln>
              <a:solidFill>
                <a:srgbClr val="C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9" name="Google Shape;679;p42">
            <a:extLst>
              <a:ext uri="{FF2B5EF4-FFF2-40B4-BE49-F238E27FC236}">
                <a16:creationId xmlns:a16="http://schemas.microsoft.com/office/drawing/2014/main" id="{22C36915-7F80-E8D0-9983-C9E608AEB9B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495" y="1506651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3</a:t>
            </a:r>
            <a:r>
              <a:rPr lang="en"/>
              <a:t>. 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CC793F-F454-0B1E-3D21-43F1CCA992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100" y="2114323"/>
            <a:ext cx="3467233" cy="22473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45724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>
          <a:extLst>
            <a:ext uri="{FF2B5EF4-FFF2-40B4-BE49-F238E27FC236}">
              <a16:creationId xmlns:a16="http://schemas.microsoft.com/office/drawing/2014/main" id="{A62EEF94-D8F1-E59E-31DC-50386BFA2E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2">
            <a:extLst>
              <a:ext uri="{FF2B5EF4-FFF2-40B4-BE49-F238E27FC236}">
                <a16:creationId xmlns:a16="http://schemas.microsoft.com/office/drawing/2014/main" id="{16D113BA-EE3F-354B-6AC8-1F317C899CE9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83354" y="417879"/>
            <a:ext cx="7977292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vi-VN">
                <a:latin typeface="Aptos Light" panose="020B0004020202020204" pitchFamily="34" charset="0"/>
              </a:rPr>
              <a:t>Khám phá dữ liệu – Khi con số kể lại câu chuyện con người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690" name="Google Shape;690;p42">
            <a:extLst>
              <a:ext uri="{FF2B5EF4-FFF2-40B4-BE49-F238E27FC236}">
                <a16:creationId xmlns:a16="http://schemas.microsoft.com/office/drawing/2014/main" id="{B71583DB-8F47-929E-F503-8619ADA90B19}"/>
              </a:ext>
            </a:extLst>
          </p:cNvPr>
          <p:cNvSpPr/>
          <p:nvPr/>
        </p:nvSpPr>
        <p:spPr>
          <a:xfrm>
            <a:off x="-2" y="271525"/>
            <a:ext cx="1995783" cy="175083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2">
            <a:extLst>
              <a:ext uri="{FF2B5EF4-FFF2-40B4-BE49-F238E27FC236}">
                <a16:creationId xmlns:a16="http://schemas.microsoft.com/office/drawing/2014/main" id="{D7C36B14-96A3-3DB0-7F1F-57B0AD37283B}"/>
              </a:ext>
            </a:extLst>
          </p:cNvPr>
          <p:cNvSpPr/>
          <p:nvPr/>
        </p:nvSpPr>
        <p:spPr>
          <a:xfrm flipH="1">
            <a:off x="6138983" y="4222101"/>
            <a:ext cx="3005017" cy="921390"/>
          </a:xfrm>
          <a:custGeom>
            <a:avLst/>
            <a:gdLst/>
            <a:ahLst/>
            <a:cxnLst/>
            <a:rect l="l" t="t" r="r" b="b"/>
            <a:pathLst>
              <a:path w="52439" h="16078" extrusionOk="0">
                <a:moveTo>
                  <a:pt x="9459" y="1"/>
                </a:moveTo>
                <a:cubicBezTo>
                  <a:pt x="6308" y="1"/>
                  <a:pt x="3158" y="68"/>
                  <a:pt x="0" y="200"/>
                </a:cubicBezTo>
                <a:lnTo>
                  <a:pt x="0" y="16078"/>
                </a:lnTo>
                <a:lnTo>
                  <a:pt x="2342" y="15736"/>
                </a:lnTo>
                <a:cubicBezTo>
                  <a:pt x="2951" y="15639"/>
                  <a:pt x="3634" y="15517"/>
                  <a:pt x="4000" y="15127"/>
                </a:cubicBezTo>
                <a:cubicBezTo>
                  <a:pt x="4439" y="14639"/>
                  <a:pt x="4244" y="13956"/>
                  <a:pt x="4537" y="13419"/>
                </a:cubicBezTo>
                <a:cubicBezTo>
                  <a:pt x="4961" y="12624"/>
                  <a:pt x="6114" y="12431"/>
                  <a:pt x="7292" y="12431"/>
                </a:cubicBezTo>
                <a:cubicBezTo>
                  <a:pt x="7741" y="12431"/>
                  <a:pt x="8193" y="12459"/>
                  <a:pt x="8610" y="12492"/>
                </a:cubicBezTo>
                <a:cubicBezTo>
                  <a:pt x="9150" y="12528"/>
                  <a:pt x="9691" y="12546"/>
                  <a:pt x="10231" y="12546"/>
                </a:cubicBezTo>
                <a:cubicBezTo>
                  <a:pt x="13350" y="12546"/>
                  <a:pt x="16452" y="11949"/>
                  <a:pt x="19341" y="10785"/>
                </a:cubicBezTo>
                <a:cubicBezTo>
                  <a:pt x="14219" y="10566"/>
                  <a:pt x="9146" y="9956"/>
                  <a:pt x="4122" y="8956"/>
                </a:cubicBezTo>
                <a:lnTo>
                  <a:pt x="6024" y="8249"/>
                </a:lnTo>
                <a:cubicBezTo>
                  <a:pt x="6024" y="7005"/>
                  <a:pt x="7293" y="5932"/>
                  <a:pt x="8781" y="5493"/>
                </a:cubicBezTo>
                <a:cubicBezTo>
                  <a:pt x="10127" y="5073"/>
                  <a:pt x="11612" y="5053"/>
                  <a:pt x="13057" y="5053"/>
                </a:cubicBezTo>
                <a:cubicBezTo>
                  <a:pt x="13210" y="5053"/>
                  <a:pt x="13361" y="5054"/>
                  <a:pt x="13512" y="5054"/>
                </a:cubicBezTo>
                <a:cubicBezTo>
                  <a:pt x="13989" y="5056"/>
                  <a:pt x="14465" y="5058"/>
                  <a:pt x="14942" y="5058"/>
                </a:cubicBezTo>
                <a:cubicBezTo>
                  <a:pt x="27489" y="5058"/>
                  <a:pt x="40032" y="4129"/>
                  <a:pt x="52438" y="2273"/>
                </a:cubicBezTo>
                <a:lnTo>
                  <a:pt x="52438" y="2273"/>
                </a:lnTo>
                <a:lnTo>
                  <a:pt x="33878" y="2395"/>
                </a:lnTo>
                <a:lnTo>
                  <a:pt x="27122" y="2444"/>
                </a:lnTo>
                <a:cubicBezTo>
                  <a:pt x="24756" y="2468"/>
                  <a:pt x="22366" y="2468"/>
                  <a:pt x="19975" y="2468"/>
                </a:cubicBezTo>
                <a:cubicBezTo>
                  <a:pt x="14171" y="2468"/>
                  <a:pt x="8342" y="2371"/>
                  <a:pt x="2537" y="2200"/>
                </a:cubicBezTo>
                <a:cubicBezTo>
                  <a:pt x="7333" y="857"/>
                  <a:pt x="12295" y="151"/>
                  <a:pt x="17283" y="151"/>
                </a:cubicBezTo>
                <a:cubicBezTo>
                  <a:pt x="17367" y="151"/>
                  <a:pt x="17452" y="151"/>
                  <a:pt x="17536" y="151"/>
                </a:cubicBezTo>
                <a:cubicBezTo>
                  <a:pt x="14840" y="50"/>
                  <a:pt x="12149" y="1"/>
                  <a:pt x="94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42">
            <a:extLst>
              <a:ext uri="{FF2B5EF4-FFF2-40B4-BE49-F238E27FC236}">
                <a16:creationId xmlns:a16="http://schemas.microsoft.com/office/drawing/2014/main" id="{7C22BC20-4695-8E95-2CF9-2C7775526110}"/>
              </a:ext>
            </a:extLst>
          </p:cNvPr>
          <p:cNvGrpSpPr/>
          <p:nvPr/>
        </p:nvGrpSpPr>
        <p:grpSpPr>
          <a:xfrm>
            <a:off x="6876900" y="711475"/>
            <a:ext cx="4031600" cy="4461600"/>
            <a:chOff x="7102550" y="711475"/>
            <a:chExt cx="4031600" cy="4461600"/>
          </a:xfrm>
        </p:grpSpPr>
        <p:sp>
          <p:nvSpPr>
            <p:cNvPr id="693" name="Google Shape;693;p42">
              <a:extLst>
                <a:ext uri="{FF2B5EF4-FFF2-40B4-BE49-F238E27FC236}">
                  <a16:creationId xmlns:a16="http://schemas.microsoft.com/office/drawing/2014/main" id="{D5251AF9-4E7A-2ECD-5B4E-124EA68DEE1C}"/>
                </a:ext>
              </a:extLst>
            </p:cNvPr>
            <p:cNvSpPr/>
            <p:nvPr/>
          </p:nvSpPr>
          <p:spPr>
            <a:xfrm>
              <a:off x="9055150" y="711475"/>
              <a:ext cx="103200" cy="410125"/>
            </a:xfrm>
            <a:custGeom>
              <a:avLst/>
              <a:gdLst/>
              <a:ahLst/>
              <a:cxnLst/>
              <a:rect l="l" t="t" r="r" b="b"/>
              <a:pathLst>
                <a:path w="4128" h="16405" extrusionOk="0">
                  <a:moveTo>
                    <a:pt x="2064" y="0"/>
                  </a:moveTo>
                  <a:cubicBezTo>
                    <a:pt x="929" y="0"/>
                    <a:pt x="0" y="929"/>
                    <a:pt x="0" y="2064"/>
                  </a:cubicBezTo>
                  <a:lnTo>
                    <a:pt x="0" y="14445"/>
                  </a:lnTo>
                  <a:cubicBezTo>
                    <a:pt x="0" y="15476"/>
                    <a:pt x="929" y="16405"/>
                    <a:pt x="2064" y="16405"/>
                  </a:cubicBezTo>
                  <a:cubicBezTo>
                    <a:pt x="3198" y="16405"/>
                    <a:pt x="4127" y="15476"/>
                    <a:pt x="4127" y="14445"/>
                  </a:cubicBezTo>
                  <a:lnTo>
                    <a:pt x="4127" y="2064"/>
                  </a:lnTo>
                  <a:cubicBezTo>
                    <a:pt x="4127" y="929"/>
                    <a:pt x="3198" y="0"/>
                    <a:pt x="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2">
              <a:extLst>
                <a:ext uri="{FF2B5EF4-FFF2-40B4-BE49-F238E27FC236}">
                  <a16:creationId xmlns:a16="http://schemas.microsoft.com/office/drawing/2014/main" id="{FCD45EAE-29FC-BA0D-DBAC-33F5707A9A20}"/>
                </a:ext>
              </a:extLst>
            </p:cNvPr>
            <p:cNvSpPr/>
            <p:nvPr/>
          </p:nvSpPr>
          <p:spPr>
            <a:xfrm>
              <a:off x="8172975" y="1033450"/>
              <a:ext cx="1973275" cy="265700"/>
            </a:xfrm>
            <a:custGeom>
              <a:avLst/>
              <a:gdLst/>
              <a:ahLst/>
              <a:cxnLst/>
              <a:rect l="l" t="t" r="r" b="b"/>
              <a:pathLst>
                <a:path w="78931" h="10628" extrusionOk="0">
                  <a:moveTo>
                    <a:pt x="9390" y="0"/>
                  </a:moveTo>
                  <a:cubicBezTo>
                    <a:pt x="5676" y="2477"/>
                    <a:pt x="2477" y="5675"/>
                    <a:pt x="1" y="9493"/>
                  </a:cubicBezTo>
                  <a:lnTo>
                    <a:pt x="10628" y="9596"/>
                  </a:lnTo>
                  <a:lnTo>
                    <a:pt x="10628" y="10628"/>
                  </a:lnTo>
                  <a:lnTo>
                    <a:pt x="39414" y="10112"/>
                  </a:lnTo>
                  <a:lnTo>
                    <a:pt x="68200" y="10628"/>
                  </a:lnTo>
                  <a:lnTo>
                    <a:pt x="68200" y="9596"/>
                  </a:lnTo>
                  <a:lnTo>
                    <a:pt x="78930" y="9493"/>
                  </a:lnTo>
                  <a:cubicBezTo>
                    <a:pt x="76454" y="5675"/>
                    <a:pt x="73152" y="2477"/>
                    <a:pt x="69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2">
              <a:extLst>
                <a:ext uri="{FF2B5EF4-FFF2-40B4-BE49-F238E27FC236}">
                  <a16:creationId xmlns:a16="http://schemas.microsoft.com/office/drawing/2014/main" id="{D2215381-627C-D64F-EB3B-37DF7EAE997C}"/>
                </a:ext>
              </a:extLst>
            </p:cNvPr>
            <p:cNvSpPr/>
            <p:nvPr/>
          </p:nvSpPr>
          <p:spPr>
            <a:xfrm>
              <a:off x="7437850" y="1241076"/>
              <a:ext cx="1808175" cy="808320"/>
            </a:xfrm>
            <a:custGeom>
              <a:avLst/>
              <a:gdLst/>
              <a:ahLst/>
              <a:cxnLst/>
              <a:rect l="l" t="t" r="r" b="b"/>
              <a:pathLst>
                <a:path w="72327" h="25485" extrusionOk="0">
                  <a:moveTo>
                    <a:pt x="11453" y="0"/>
                  </a:moveTo>
                  <a:lnTo>
                    <a:pt x="1" y="23008"/>
                  </a:lnTo>
                  <a:lnTo>
                    <a:pt x="72327" y="25485"/>
                  </a:lnTo>
                  <a:lnTo>
                    <a:pt x="72327" y="18159"/>
                  </a:lnTo>
                  <a:lnTo>
                    <a:pt x="72327" y="13207"/>
                  </a:lnTo>
                  <a:lnTo>
                    <a:pt x="72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2">
              <a:extLst>
                <a:ext uri="{FF2B5EF4-FFF2-40B4-BE49-F238E27FC236}">
                  <a16:creationId xmlns:a16="http://schemas.microsoft.com/office/drawing/2014/main" id="{8F9A4A13-DEE4-6284-DF41-65015377060A}"/>
                </a:ext>
              </a:extLst>
            </p:cNvPr>
            <p:cNvSpPr/>
            <p:nvPr/>
          </p:nvSpPr>
          <p:spPr>
            <a:xfrm>
              <a:off x="9039650" y="1241076"/>
              <a:ext cx="1810775" cy="808320"/>
            </a:xfrm>
            <a:custGeom>
              <a:avLst/>
              <a:gdLst/>
              <a:ahLst/>
              <a:cxnLst/>
              <a:rect l="l" t="t" r="r" b="b"/>
              <a:pathLst>
                <a:path w="72431" h="25485" extrusionOk="0">
                  <a:moveTo>
                    <a:pt x="3303" y="0"/>
                  </a:moveTo>
                  <a:lnTo>
                    <a:pt x="3303" y="13207"/>
                  </a:lnTo>
                  <a:lnTo>
                    <a:pt x="3303" y="21151"/>
                  </a:lnTo>
                  <a:lnTo>
                    <a:pt x="1" y="25485"/>
                  </a:lnTo>
                  <a:lnTo>
                    <a:pt x="72430" y="23008"/>
                  </a:lnTo>
                  <a:lnTo>
                    <a:pt x="60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2">
              <a:extLst>
                <a:ext uri="{FF2B5EF4-FFF2-40B4-BE49-F238E27FC236}">
                  <a16:creationId xmlns:a16="http://schemas.microsoft.com/office/drawing/2014/main" id="{750EFF3E-A893-8B46-BC2D-ECE2581251E0}"/>
                </a:ext>
              </a:extLst>
            </p:cNvPr>
            <p:cNvSpPr/>
            <p:nvPr/>
          </p:nvSpPr>
          <p:spPr>
            <a:xfrm>
              <a:off x="7894400" y="1668963"/>
              <a:ext cx="2530425" cy="214125"/>
            </a:xfrm>
            <a:custGeom>
              <a:avLst/>
              <a:gdLst/>
              <a:ahLst/>
              <a:cxnLst/>
              <a:rect l="l" t="t" r="r" b="b"/>
              <a:pathLst>
                <a:path w="101217" h="8565" extrusionOk="0">
                  <a:moveTo>
                    <a:pt x="1" y="1"/>
                  </a:moveTo>
                  <a:lnTo>
                    <a:pt x="1" y="8564"/>
                  </a:lnTo>
                  <a:lnTo>
                    <a:pt x="101216" y="8564"/>
                  </a:lnTo>
                  <a:lnTo>
                    <a:pt x="101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2">
              <a:extLst>
                <a:ext uri="{FF2B5EF4-FFF2-40B4-BE49-F238E27FC236}">
                  <a16:creationId xmlns:a16="http://schemas.microsoft.com/office/drawing/2014/main" id="{5E04278D-4DDB-C2A6-DFFC-2CD265246D9A}"/>
                </a:ext>
              </a:extLst>
            </p:cNvPr>
            <p:cNvSpPr/>
            <p:nvPr/>
          </p:nvSpPr>
          <p:spPr>
            <a:xfrm>
              <a:off x="7894400" y="1461375"/>
              <a:ext cx="2530425" cy="154775"/>
            </a:xfrm>
            <a:custGeom>
              <a:avLst/>
              <a:gdLst/>
              <a:ahLst/>
              <a:cxnLst/>
              <a:rect l="l" t="t" r="r" b="b"/>
              <a:pathLst>
                <a:path w="101217" h="6191" extrusionOk="0">
                  <a:moveTo>
                    <a:pt x="1" y="0"/>
                  </a:moveTo>
                  <a:lnTo>
                    <a:pt x="1" y="6191"/>
                  </a:lnTo>
                  <a:lnTo>
                    <a:pt x="101216" y="6191"/>
                  </a:lnTo>
                  <a:lnTo>
                    <a:pt x="101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2">
              <a:extLst>
                <a:ext uri="{FF2B5EF4-FFF2-40B4-BE49-F238E27FC236}">
                  <a16:creationId xmlns:a16="http://schemas.microsoft.com/office/drawing/2014/main" id="{4D1AEBBA-8BA3-5604-2ECB-4D0327348AC3}"/>
                </a:ext>
              </a:extLst>
            </p:cNvPr>
            <p:cNvSpPr/>
            <p:nvPr/>
          </p:nvSpPr>
          <p:spPr>
            <a:xfrm>
              <a:off x="7363050" y="1935900"/>
              <a:ext cx="3562175" cy="582975"/>
            </a:xfrm>
            <a:custGeom>
              <a:avLst/>
              <a:gdLst/>
              <a:ahLst/>
              <a:cxnLst/>
              <a:rect l="l" t="t" r="r" b="b"/>
              <a:pathLst>
                <a:path w="142487" h="23319" extrusionOk="0">
                  <a:moveTo>
                    <a:pt x="1" y="1"/>
                  </a:moveTo>
                  <a:lnTo>
                    <a:pt x="1" y="23319"/>
                  </a:lnTo>
                  <a:lnTo>
                    <a:pt x="142486" y="23319"/>
                  </a:lnTo>
                  <a:lnTo>
                    <a:pt x="142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2">
              <a:extLst>
                <a:ext uri="{FF2B5EF4-FFF2-40B4-BE49-F238E27FC236}">
                  <a16:creationId xmlns:a16="http://schemas.microsoft.com/office/drawing/2014/main" id="{25032B1D-56A1-0717-4BA5-65AB2C15473B}"/>
                </a:ext>
              </a:extLst>
            </p:cNvPr>
            <p:cNvSpPr/>
            <p:nvPr/>
          </p:nvSpPr>
          <p:spPr>
            <a:xfrm>
              <a:off x="7102550" y="1389075"/>
              <a:ext cx="2014525" cy="3784000"/>
            </a:xfrm>
            <a:custGeom>
              <a:avLst/>
              <a:gdLst/>
              <a:ahLst/>
              <a:cxnLst/>
              <a:rect l="l" t="t" r="r" b="b"/>
              <a:pathLst>
                <a:path w="80581" h="151360" extrusionOk="0">
                  <a:moveTo>
                    <a:pt x="80580" y="1"/>
                  </a:moveTo>
                  <a:cubicBezTo>
                    <a:pt x="41167" y="9080"/>
                    <a:pt x="0" y="50144"/>
                    <a:pt x="0" y="50144"/>
                  </a:cubicBezTo>
                  <a:cubicBezTo>
                    <a:pt x="15683" y="80581"/>
                    <a:pt x="34564" y="150534"/>
                    <a:pt x="34564" y="150534"/>
                  </a:cubicBezTo>
                  <a:lnTo>
                    <a:pt x="36215" y="151360"/>
                  </a:lnTo>
                  <a:lnTo>
                    <a:pt x="80580" y="151360"/>
                  </a:lnTo>
                  <a:lnTo>
                    <a:pt x="8058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2">
              <a:extLst>
                <a:ext uri="{FF2B5EF4-FFF2-40B4-BE49-F238E27FC236}">
                  <a16:creationId xmlns:a16="http://schemas.microsoft.com/office/drawing/2014/main" id="{4E0B1414-D5D1-DBB1-8E9B-E22C72E7C2AF}"/>
                </a:ext>
              </a:extLst>
            </p:cNvPr>
            <p:cNvSpPr/>
            <p:nvPr/>
          </p:nvSpPr>
          <p:spPr>
            <a:xfrm>
              <a:off x="9117050" y="1389075"/>
              <a:ext cx="2017100" cy="3784000"/>
            </a:xfrm>
            <a:custGeom>
              <a:avLst/>
              <a:gdLst/>
              <a:ahLst/>
              <a:cxnLst/>
              <a:rect l="l" t="t" r="r" b="b"/>
              <a:pathLst>
                <a:path w="80684" h="151360" extrusionOk="0">
                  <a:moveTo>
                    <a:pt x="0" y="1"/>
                  </a:moveTo>
                  <a:lnTo>
                    <a:pt x="0" y="151360"/>
                  </a:lnTo>
                  <a:lnTo>
                    <a:pt x="44469" y="151360"/>
                  </a:lnTo>
                  <a:lnTo>
                    <a:pt x="46120" y="150534"/>
                  </a:lnTo>
                  <a:cubicBezTo>
                    <a:pt x="46120" y="150534"/>
                    <a:pt x="65001" y="80581"/>
                    <a:pt x="80684" y="50144"/>
                  </a:cubicBezTo>
                  <a:cubicBezTo>
                    <a:pt x="80684" y="50144"/>
                    <a:pt x="39517" y="908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2">
              <a:extLst>
                <a:ext uri="{FF2B5EF4-FFF2-40B4-BE49-F238E27FC236}">
                  <a16:creationId xmlns:a16="http://schemas.microsoft.com/office/drawing/2014/main" id="{8ECDD0D6-4EF5-C188-CEBA-8FD5CF4E267B}"/>
                </a:ext>
              </a:extLst>
            </p:cNvPr>
            <p:cNvSpPr/>
            <p:nvPr/>
          </p:nvSpPr>
          <p:spPr>
            <a:xfrm>
              <a:off x="9126963" y="1941075"/>
              <a:ext cx="1836550" cy="1238125"/>
            </a:xfrm>
            <a:custGeom>
              <a:avLst/>
              <a:gdLst/>
              <a:ahLst/>
              <a:cxnLst/>
              <a:rect l="l" t="t" r="r" b="b"/>
              <a:pathLst>
                <a:path w="73462" h="49525" extrusionOk="0">
                  <a:moveTo>
                    <a:pt x="1" y="0"/>
                  </a:moveTo>
                  <a:lnTo>
                    <a:pt x="1" y="4643"/>
                  </a:lnTo>
                  <a:cubicBezTo>
                    <a:pt x="1" y="4643"/>
                    <a:pt x="43437" y="14548"/>
                    <a:pt x="71811" y="49525"/>
                  </a:cubicBezTo>
                  <a:lnTo>
                    <a:pt x="73462" y="44572"/>
                  </a:lnTo>
                  <a:cubicBezTo>
                    <a:pt x="73462" y="44572"/>
                    <a:pt x="38898" y="681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2">
              <a:extLst>
                <a:ext uri="{FF2B5EF4-FFF2-40B4-BE49-F238E27FC236}">
                  <a16:creationId xmlns:a16="http://schemas.microsoft.com/office/drawing/2014/main" id="{CEDDE8EB-809C-D794-8625-D365F8BE61A2}"/>
                </a:ext>
              </a:extLst>
            </p:cNvPr>
            <p:cNvSpPr/>
            <p:nvPr/>
          </p:nvSpPr>
          <p:spPr>
            <a:xfrm>
              <a:off x="7288250" y="1940480"/>
              <a:ext cx="1833975" cy="1238125"/>
            </a:xfrm>
            <a:custGeom>
              <a:avLst/>
              <a:gdLst/>
              <a:ahLst/>
              <a:cxnLst/>
              <a:rect l="l" t="t" r="r" b="b"/>
              <a:pathLst>
                <a:path w="73359" h="49525" extrusionOk="0">
                  <a:moveTo>
                    <a:pt x="73359" y="0"/>
                  </a:moveTo>
                  <a:cubicBezTo>
                    <a:pt x="34565" y="6810"/>
                    <a:pt x="1" y="44572"/>
                    <a:pt x="1" y="44572"/>
                  </a:cubicBezTo>
                  <a:lnTo>
                    <a:pt x="1651" y="49525"/>
                  </a:lnTo>
                  <a:cubicBezTo>
                    <a:pt x="30025" y="14548"/>
                    <a:pt x="73359" y="4643"/>
                    <a:pt x="73359" y="4643"/>
                  </a:cubicBezTo>
                  <a:lnTo>
                    <a:pt x="733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3;p40">
            <a:extLst>
              <a:ext uri="{FF2B5EF4-FFF2-40B4-BE49-F238E27FC236}">
                <a16:creationId xmlns:a16="http://schemas.microsoft.com/office/drawing/2014/main" id="{933C0FAB-002E-EA59-2694-A28969CE10B9}"/>
              </a:ext>
            </a:extLst>
          </p:cNvPr>
          <p:cNvSpPr txBox="1">
            <a:spLocks/>
          </p:cNvSpPr>
          <p:nvPr/>
        </p:nvSpPr>
        <p:spPr>
          <a:xfrm>
            <a:off x="1763973" y="995189"/>
            <a:ext cx="5313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“Trước khi mô hình dự đoán được ai sống sót, chúng ta cần hiểu họ là ai.”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D15F4AF-DC3E-214C-5B24-4532D26EF8ED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156963" y="1431063"/>
            <a:ext cx="5313799" cy="428700"/>
          </a:xfrm>
        </p:spPr>
        <p:txBody>
          <a:bodyPr/>
          <a:lstStyle/>
          <a:p>
            <a:r>
              <a:rPr lang="vi-VN">
                <a:solidFill>
                  <a:schemeClr val="accent3">
                    <a:lumMod val="75000"/>
                  </a:schemeClr>
                </a:solidFill>
                <a:latin typeface="+mn-lt"/>
              </a:rPr>
              <a:t>Tuổi tác – Trẻ em và cơ hội thứ hai</a:t>
            </a:r>
            <a:endParaRPr lang="en-US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7" name="Google Shape;673;p42">
            <a:extLst>
              <a:ext uri="{FF2B5EF4-FFF2-40B4-BE49-F238E27FC236}">
                <a16:creationId xmlns:a16="http://schemas.microsoft.com/office/drawing/2014/main" id="{925FCF7E-7520-DC23-2F19-E9FA113BC0F9}"/>
              </a:ext>
            </a:extLst>
          </p:cNvPr>
          <p:cNvSpPr/>
          <p:nvPr/>
        </p:nvSpPr>
        <p:spPr>
          <a:xfrm flipH="1">
            <a:off x="583354" y="1695539"/>
            <a:ext cx="687800" cy="78650"/>
          </a:xfrm>
          <a:custGeom>
            <a:avLst/>
            <a:gdLst/>
            <a:ahLst/>
            <a:cxnLst/>
            <a:rect l="l" t="t" r="r" b="b"/>
            <a:pathLst>
              <a:path w="27512" h="1277" extrusionOk="0">
                <a:moveTo>
                  <a:pt x="17675" y="1"/>
                </a:moveTo>
                <a:cubicBezTo>
                  <a:pt x="17336" y="1"/>
                  <a:pt x="17018" y="52"/>
                  <a:pt x="16732" y="179"/>
                </a:cubicBezTo>
                <a:cubicBezTo>
                  <a:pt x="15906" y="528"/>
                  <a:pt x="13395" y="697"/>
                  <a:pt x="11870" y="697"/>
                </a:cubicBezTo>
                <a:cubicBezTo>
                  <a:pt x="11368" y="697"/>
                  <a:pt x="10974" y="679"/>
                  <a:pt x="10781" y="643"/>
                </a:cubicBezTo>
                <a:cubicBezTo>
                  <a:pt x="10159" y="572"/>
                  <a:pt x="9532" y="536"/>
                  <a:pt x="8908" y="536"/>
                </a:cubicBezTo>
                <a:cubicBezTo>
                  <a:pt x="8233" y="536"/>
                  <a:pt x="7561" y="578"/>
                  <a:pt x="6903" y="667"/>
                </a:cubicBezTo>
                <a:cubicBezTo>
                  <a:pt x="6714" y="696"/>
                  <a:pt x="6496" y="707"/>
                  <a:pt x="6259" y="707"/>
                </a:cubicBezTo>
                <a:cubicBezTo>
                  <a:pt x="5567" y="707"/>
                  <a:pt x="4713" y="615"/>
                  <a:pt x="3960" y="615"/>
                </a:cubicBezTo>
                <a:cubicBezTo>
                  <a:pt x="3669" y="615"/>
                  <a:pt x="3392" y="629"/>
                  <a:pt x="3147" y="667"/>
                </a:cubicBezTo>
                <a:cubicBezTo>
                  <a:pt x="2049" y="813"/>
                  <a:pt x="0" y="1277"/>
                  <a:pt x="0" y="1277"/>
                </a:cubicBezTo>
                <a:lnTo>
                  <a:pt x="27512" y="1277"/>
                </a:lnTo>
                <a:cubicBezTo>
                  <a:pt x="27512" y="1277"/>
                  <a:pt x="22195" y="960"/>
                  <a:pt x="20780" y="643"/>
                </a:cubicBezTo>
                <a:cubicBezTo>
                  <a:pt x="19753" y="408"/>
                  <a:pt x="18633" y="1"/>
                  <a:pt x="1767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ABE0ED3B-0078-3FF5-F6F6-DCD4FDE04DF8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631242" y="1897005"/>
            <a:ext cx="631827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Khi quan sát cột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Age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ta nhận ra: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Phần lớn hành khách nằm trong độ tuổi 20–40.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Một nhóm nhỏ trẻ em dưới 10 tuổi có tỷ lệ sống sót cao hơn trung bình.</a:t>
            </a:r>
          </a:p>
        </p:txBody>
      </p:sp>
      <p:sp>
        <p:nvSpPr>
          <p:cNvPr id="679" name="Google Shape;679;p42">
            <a:extLst>
              <a:ext uri="{FF2B5EF4-FFF2-40B4-BE49-F238E27FC236}">
                <a16:creationId xmlns:a16="http://schemas.microsoft.com/office/drawing/2014/main" id="{7C9B5E87-B209-F066-B29C-F4D0F5F78C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495" y="1506651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4.</a:t>
            </a: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C73FFC-D08B-B125-B5B6-243ED0FDA9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2770" y="2714467"/>
            <a:ext cx="3949930" cy="2169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0070623-1A9D-8C76-3463-2F35F2485F11}"/>
              </a:ext>
            </a:extLst>
          </p:cNvPr>
          <p:cNvSpPr txBox="1"/>
          <p:nvPr/>
        </p:nvSpPr>
        <p:spPr>
          <a:xfrm>
            <a:off x="631241" y="2949910"/>
            <a:ext cx="426385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vi-VN" i="1">
                <a:solidFill>
                  <a:srgbClr val="C00000"/>
                </a:solidFill>
              </a:rPr>
              <a:t>→ </a:t>
            </a:r>
            <a:r>
              <a:rPr kumimoji="0" lang="vi-VN" altLang="en-US" sz="14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Những con số ấy không chỉ là thống kê – mà là </a:t>
            </a:r>
            <a:r>
              <a:rPr kumimoji="0" lang="vi-VN" altLang="en-US" sz="1400" b="1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dấu ấn của lòng nhân đạo</a:t>
            </a:r>
            <a:r>
              <a:rPr kumimoji="0" lang="vi-VN" altLang="en-US" sz="14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 trong thảm họa, đúng như quy tắc </a:t>
            </a:r>
            <a:r>
              <a:rPr kumimoji="0" lang="vi-VN" altLang="en-US" sz="1400" i="1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“save the innocent first” </a:t>
            </a:r>
            <a:r>
              <a:rPr lang="vi-VN" altLang="en-US" sz="1400" i="1">
                <a:solidFill>
                  <a:srgbClr val="C00000"/>
                </a:solidFill>
                <a:latin typeface="Arial" panose="020B0604020202020204" pitchFamily="34" charset="0"/>
              </a:rPr>
              <a:t>– trẻ em được ứng cứu trước.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D70203-CEAB-9CF2-B624-09D2A35EA160}"/>
              </a:ext>
            </a:extLst>
          </p:cNvPr>
          <p:cNvSpPr txBox="1"/>
          <p:nvPr/>
        </p:nvSpPr>
        <p:spPr>
          <a:xfrm>
            <a:off x="631241" y="3941259"/>
            <a:ext cx="4263853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vi-VN" altLang="en-US" sz="1100" u="none" strike="noStrike" cap="none" normalizeH="0" baseline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Nhưng ta đã thấy điều thú vị: rằng một số cột như </a:t>
            </a:r>
            <a:r>
              <a:rPr kumimoji="0" lang="vi-VN" altLang="en-US" sz="1100" u="none" strike="noStrike" cap="none" normalizeH="0" baseline="0">
                <a:ln>
                  <a:noFill/>
                </a:ln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Age </a:t>
            </a:r>
            <a:r>
              <a:rPr kumimoji="0" lang="vi-VN" altLang="en-US" sz="1100" u="none" strike="noStrike" cap="none" normalizeH="0" baseline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bị thiếu nhiều giá trị</a:t>
            </a:r>
            <a:r>
              <a:rPr kumimoji="0" lang="vi-VN" altLang="en-US" sz="1100" i="1" u="none" strike="noStrike" cap="none" normalizeH="0" baseline="0">
                <a:ln>
                  <a:noFill/>
                </a:ln>
                <a:solidFill>
                  <a:srgbClr val="0070C0"/>
                </a:solidFill>
                <a:effectLst/>
                <a:latin typeface="Arial" panose="020B0604020202020204" pitchFamily="34" charset="0"/>
              </a:rPr>
              <a:t> — tựa như những trang nhật ký bị rách mất, như những bóng ma không kịp để lại dấu vết.</a:t>
            </a:r>
            <a:endParaRPr kumimoji="0" lang="en-US" altLang="en-US" sz="1100" i="1" u="none" strike="noStrike" cap="none" normalizeH="0" baseline="0">
              <a:ln>
                <a:noFill/>
              </a:ln>
              <a:solidFill>
                <a:srgbClr val="0070C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435FFB-FA66-E350-DA20-28A97614B2AB}"/>
              </a:ext>
            </a:extLst>
          </p:cNvPr>
          <p:cNvSpPr txBox="1"/>
          <p:nvPr/>
        </p:nvSpPr>
        <p:spPr>
          <a:xfrm>
            <a:off x="543565" y="3898415"/>
            <a:ext cx="2274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vi-VN" altLang="en-US" sz="1600" b="1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!</a:t>
            </a:r>
            <a:endParaRPr kumimoji="0" lang="en-US" altLang="en-US" sz="1600" b="1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571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>
          <a:extLst>
            <a:ext uri="{FF2B5EF4-FFF2-40B4-BE49-F238E27FC236}">
              <a16:creationId xmlns:a16="http://schemas.microsoft.com/office/drawing/2014/main" id="{403CE9EF-2236-5F1D-BA92-839F31FEC5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2">
            <a:extLst>
              <a:ext uri="{FF2B5EF4-FFF2-40B4-BE49-F238E27FC236}">
                <a16:creationId xmlns:a16="http://schemas.microsoft.com/office/drawing/2014/main" id="{40BD8FC5-9757-CE62-CAD0-F516C877E42D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83354" y="417879"/>
            <a:ext cx="7977292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vi-VN">
                <a:latin typeface="Aptos Light" panose="020B0004020202020204" pitchFamily="34" charset="0"/>
              </a:rPr>
              <a:t>Khám phá dữ liệu – Khi con số kể lại câu chuyện con người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690" name="Google Shape;690;p42">
            <a:extLst>
              <a:ext uri="{FF2B5EF4-FFF2-40B4-BE49-F238E27FC236}">
                <a16:creationId xmlns:a16="http://schemas.microsoft.com/office/drawing/2014/main" id="{FA317D91-8363-16CA-06D2-D1F6C3C2C5DD}"/>
              </a:ext>
            </a:extLst>
          </p:cNvPr>
          <p:cNvSpPr/>
          <p:nvPr/>
        </p:nvSpPr>
        <p:spPr>
          <a:xfrm>
            <a:off x="-2" y="271525"/>
            <a:ext cx="1995783" cy="175083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2">
            <a:extLst>
              <a:ext uri="{FF2B5EF4-FFF2-40B4-BE49-F238E27FC236}">
                <a16:creationId xmlns:a16="http://schemas.microsoft.com/office/drawing/2014/main" id="{D4C79DBA-3CF4-E010-01A5-EF3E848531D1}"/>
              </a:ext>
            </a:extLst>
          </p:cNvPr>
          <p:cNvSpPr/>
          <p:nvPr/>
        </p:nvSpPr>
        <p:spPr>
          <a:xfrm flipH="1">
            <a:off x="6138983" y="4222101"/>
            <a:ext cx="3005017" cy="921390"/>
          </a:xfrm>
          <a:custGeom>
            <a:avLst/>
            <a:gdLst/>
            <a:ahLst/>
            <a:cxnLst/>
            <a:rect l="l" t="t" r="r" b="b"/>
            <a:pathLst>
              <a:path w="52439" h="16078" extrusionOk="0">
                <a:moveTo>
                  <a:pt x="9459" y="1"/>
                </a:moveTo>
                <a:cubicBezTo>
                  <a:pt x="6308" y="1"/>
                  <a:pt x="3158" y="68"/>
                  <a:pt x="0" y="200"/>
                </a:cubicBezTo>
                <a:lnTo>
                  <a:pt x="0" y="16078"/>
                </a:lnTo>
                <a:lnTo>
                  <a:pt x="2342" y="15736"/>
                </a:lnTo>
                <a:cubicBezTo>
                  <a:pt x="2951" y="15639"/>
                  <a:pt x="3634" y="15517"/>
                  <a:pt x="4000" y="15127"/>
                </a:cubicBezTo>
                <a:cubicBezTo>
                  <a:pt x="4439" y="14639"/>
                  <a:pt x="4244" y="13956"/>
                  <a:pt x="4537" y="13419"/>
                </a:cubicBezTo>
                <a:cubicBezTo>
                  <a:pt x="4961" y="12624"/>
                  <a:pt x="6114" y="12431"/>
                  <a:pt x="7292" y="12431"/>
                </a:cubicBezTo>
                <a:cubicBezTo>
                  <a:pt x="7741" y="12431"/>
                  <a:pt x="8193" y="12459"/>
                  <a:pt x="8610" y="12492"/>
                </a:cubicBezTo>
                <a:cubicBezTo>
                  <a:pt x="9150" y="12528"/>
                  <a:pt x="9691" y="12546"/>
                  <a:pt x="10231" y="12546"/>
                </a:cubicBezTo>
                <a:cubicBezTo>
                  <a:pt x="13350" y="12546"/>
                  <a:pt x="16452" y="11949"/>
                  <a:pt x="19341" y="10785"/>
                </a:cubicBezTo>
                <a:cubicBezTo>
                  <a:pt x="14219" y="10566"/>
                  <a:pt x="9146" y="9956"/>
                  <a:pt x="4122" y="8956"/>
                </a:cubicBezTo>
                <a:lnTo>
                  <a:pt x="6024" y="8249"/>
                </a:lnTo>
                <a:cubicBezTo>
                  <a:pt x="6024" y="7005"/>
                  <a:pt x="7293" y="5932"/>
                  <a:pt x="8781" y="5493"/>
                </a:cubicBezTo>
                <a:cubicBezTo>
                  <a:pt x="10127" y="5073"/>
                  <a:pt x="11612" y="5053"/>
                  <a:pt x="13057" y="5053"/>
                </a:cubicBezTo>
                <a:cubicBezTo>
                  <a:pt x="13210" y="5053"/>
                  <a:pt x="13361" y="5054"/>
                  <a:pt x="13512" y="5054"/>
                </a:cubicBezTo>
                <a:cubicBezTo>
                  <a:pt x="13989" y="5056"/>
                  <a:pt x="14465" y="5058"/>
                  <a:pt x="14942" y="5058"/>
                </a:cubicBezTo>
                <a:cubicBezTo>
                  <a:pt x="27489" y="5058"/>
                  <a:pt x="40032" y="4129"/>
                  <a:pt x="52438" y="2273"/>
                </a:cubicBezTo>
                <a:lnTo>
                  <a:pt x="52438" y="2273"/>
                </a:lnTo>
                <a:lnTo>
                  <a:pt x="33878" y="2395"/>
                </a:lnTo>
                <a:lnTo>
                  <a:pt x="27122" y="2444"/>
                </a:lnTo>
                <a:cubicBezTo>
                  <a:pt x="24756" y="2468"/>
                  <a:pt x="22366" y="2468"/>
                  <a:pt x="19975" y="2468"/>
                </a:cubicBezTo>
                <a:cubicBezTo>
                  <a:pt x="14171" y="2468"/>
                  <a:pt x="8342" y="2371"/>
                  <a:pt x="2537" y="2200"/>
                </a:cubicBezTo>
                <a:cubicBezTo>
                  <a:pt x="7333" y="857"/>
                  <a:pt x="12295" y="151"/>
                  <a:pt x="17283" y="151"/>
                </a:cubicBezTo>
                <a:cubicBezTo>
                  <a:pt x="17367" y="151"/>
                  <a:pt x="17452" y="151"/>
                  <a:pt x="17536" y="151"/>
                </a:cubicBezTo>
                <a:cubicBezTo>
                  <a:pt x="14840" y="50"/>
                  <a:pt x="12149" y="1"/>
                  <a:pt x="94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42">
            <a:extLst>
              <a:ext uri="{FF2B5EF4-FFF2-40B4-BE49-F238E27FC236}">
                <a16:creationId xmlns:a16="http://schemas.microsoft.com/office/drawing/2014/main" id="{07790946-F6ED-0848-37B9-FEFE25BA1B8D}"/>
              </a:ext>
            </a:extLst>
          </p:cNvPr>
          <p:cNvGrpSpPr/>
          <p:nvPr/>
        </p:nvGrpSpPr>
        <p:grpSpPr>
          <a:xfrm>
            <a:off x="6876900" y="711475"/>
            <a:ext cx="4031600" cy="4461600"/>
            <a:chOff x="7102550" y="711475"/>
            <a:chExt cx="4031600" cy="4461600"/>
          </a:xfrm>
        </p:grpSpPr>
        <p:sp>
          <p:nvSpPr>
            <p:cNvPr id="693" name="Google Shape;693;p42">
              <a:extLst>
                <a:ext uri="{FF2B5EF4-FFF2-40B4-BE49-F238E27FC236}">
                  <a16:creationId xmlns:a16="http://schemas.microsoft.com/office/drawing/2014/main" id="{63BCF80B-5CB6-A4C7-813A-0C0708150B0B}"/>
                </a:ext>
              </a:extLst>
            </p:cNvPr>
            <p:cNvSpPr/>
            <p:nvPr/>
          </p:nvSpPr>
          <p:spPr>
            <a:xfrm>
              <a:off x="9055150" y="711475"/>
              <a:ext cx="103200" cy="410125"/>
            </a:xfrm>
            <a:custGeom>
              <a:avLst/>
              <a:gdLst/>
              <a:ahLst/>
              <a:cxnLst/>
              <a:rect l="l" t="t" r="r" b="b"/>
              <a:pathLst>
                <a:path w="4128" h="16405" extrusionOk="0">
                  <a:moveTo>
                    <a:pt x="2064" y="0"/>
                  </a:moveTo>
                  <a:cubicBezTo>
                    <a:pt x="929" y="0"/>
                    <a:pt x="0" y="929"/>
                    <a:pt x="0" y="2064"/>
                  </a:cubicBezTo>
                  <a:lnTo>
                    <a:pt x="0" y="14445"/>
                  </a:lnTo>
                  <a:cubicBezTo>
                    <a:pt x="0" y="15476"/>
                    <a:pt x="929" y="16405"/>
                    <a:pt x="2064" y="16405"/>
                  </a:cubicBezTo>
                  <a:cubicBezTo>
                    <a:pt x="3198" y="16405"/>
                    <a:pt x="4127" y="15476"/>
                    <a:pt x="4127" y="14445"/>
                  </a:cubicBezTo>
                  <a:lnTo>
                    <a:pt x="4127" y="2064"/>
                  </a:lnTo>
                  <a:cubicBezTo>
                    <a:pt x="4127" y="929"/>
                    <a:pt x="3198" y="0"/>
                    <a:pt x="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2">
              <a:extLst>
                <a:ext uri="{FF2B5EF4-FFF2-40B4-BE49-F238E27FC236}">
                  <a16:creationId xmlns:a16="http://schemas.microsoft.com/office/drawing/2014/main" id="{CDBD8895-0933-FF82-3712-983610E3C835}"/>
                </a:ext>
              </a:extLst>
            </p:cNvPr>
            <p:cNvSpPr/>
            <p:nvPr/>
          </p:nvSpPr>
          <p:spPr>
            <a:xfrm>
              <a:off x="8172975" y="1033450"/>
              <a:ext cx="1973275" cy="265700"/>
            </a:xfrm>
            <a:custGeom>
              <a:avLst/>
              <a:gdLst/>
              <a:ahLst/>
              <a:cxnLst/>
              <a:rect l="l" t="t" r="r" b="b"/>
              <a:pathLst>
                <a:path w="78931" h="10628" extrusionOk="0">
                  <a:moveTo>
                    <a:pt x="9390" y="0"/>
                  </a:moveTo>
                  <a:cubicBezTo>
                    <a:pt x="5676" y="2477"/>
                    <a:pt x="2477" y="5675"/>
                    <a:pt x="1" y="9493"/>
                  </a:cubicBezTo>
                  <a:lnTo>
                    <a:pt x="10628" y="9596"/>
                  </a:lnTo>
                  <a:lnTo>
                    <a:pt x="10628" y="10628"/>
                  </a:lnTo>
                  <a:lnTo>
                    <a:pt x="39414" y="10112"/>
                  </a:lnTo>
                  <a:lnTo>
                    <a:pt x="68200" y="10628"/>
                  </a:lnTo>
                  <a:lnTo>
                    <a:pt x="68200" y="9596"/>
                  </a:lnTo>
                  <a:lnTo>
                    <a:pt x="78930" y="9493"/>
                  </a:lnTo>
                  <a:cubicBezTo>
                    <a:pt x="76454" y="5675"/>
                    <a:pt x="73152" y="2477"/>
                    <a:pt x="69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2">
              <a:extLst>
                <a:ext uri="{FF2B5EF4-FFF2-40B4-BE49-F238E27FC236}">
                  <a16:creationId xmlns:a16="http://schemas.microsoft.com/office/drawing/2014/main" id="{9648DD3D-C602-53E3-3852-92A574966517}"/>
                </a:ext>
              </a:extLst>
            </p:cNvPr>
            <p:cNvSpPr/>
            <p:nvPr/>
          </p:nvSpPr>
          <p:spPr>
            <a:xfrm>
              <a:off x="7437850" y="1241076"/>
              <a:ext cx="1808175" cy="808320"/>
            </a:xfrm>
            <a:custGeom>
              <a:avLst/>
              <a:gdLst/>
              <a:ahLst/>
              <a:cxnLst/>
              <a:rect l="l" t="t" r="r" b="b"/>
              <a:pathLst>
                <a:path w="72327" h="25485" extrusionOk="0">
                  <a:moveTo>
                    <a:pt x="11453" y="0"/>
                  </a:moveTo>
                  <a:lnTo>
                    <a:pt x="1" y="23008"/>
                  </a:lnTo>
                  <a:lnTo>
                    <a:pt x="72327" y="25485"/>
                  </a:lnTo>
                  <a:lnTo>
                    <a:pt x="72327" y="18159"/>
                  </a:lnTo>
                  <a:lnTo>
                    <a:pt x="72327" y="13207"/>
                  </a:lnTo>
                  <a:lnTo>
                    <a:pt x="72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2">
              <a:extLst>
                <a:ext uri="{FF2B5EF4-FFF2-40B4-BE49-F238E27FC236}">
                  <a16:creationId xmlns:a16="http://schemas.microsoft.com/office/drawing/2014/main" id="{13F9EBC7-EA79-BC7B-9BF6-BB72269CFB3C}"/>
                </a:ext>
              </a:extLst>
            </p:cNvPr>
            <p:cNvSpPr/>
            <p:nvPr/>
          </p:nvSpPr>
          <p:spPr>
            <a:xfrm>
              <a:off x="9039650" y="1241076"/>
              <a:ext cx="1810775" cy="808320"/>
            </a:xfrm>
            <a:custGeom>
              <a:avLst/>
              <a:gdLst/>
              <a:ahLst/>
              <a:cxnLst/>
              <a:rect l="l" t="t" r="r" b="b"/>
              <a:pathLst>
                <a:path w="72431" h="25485" extrusionOk="0">
                  <a:moveTo>
                    <a:pt x="3303" y="0"/>
                  </a:moveTo>
                  <a:lnTo>
                    <a:pt x="3303" y="13207"/>
                  </a:lnTo>
                  <a:lnTo>
                    <a:pt x="3303" y="21151"/>
                  </a:lnTo>
                  <a:lnTo>
                    <a:pt x="1" y="25485"/>
                  </a:lnTo>
                  <a:lnTo>
                    <a:pt x="72430" y="23008"/>
                  </a:lnTo>
                  <a:lnTo>
                    <a:pt x="60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2">
              <a:extLst>
                <a:ext uri="{FF2B5EF4-FFF2-40B4-BE49-F238E27FC236}">
                  <a16:creationId xmlns:a16="http://schemas.microsoft.com/office/drawing/2014/main" id="{3D6BD08B-67D8-768C-DA4A-74EF8A88E719}"/>
                </a:ext>
              </a:extLst>
            </p:cNvPr>
            <p:cNvSpPr/>
            <p:nvPr/>
          </p:nvSpPr>
          <p:spPr>
            <a:xfrm>
              <a:off x="7894400" y="1668963"/>
              <a:ext cx="2530425" cy="214125"/>
            </a:xfrm>
            <a:custGeom>
              <a:avLst/>
              <a:gdLst/>
              <a:ahLst/>
              <a:cxnLst/>
              <a:rect l="l" t="t" r="r" b="b"/>
              <a:pathLst>
                <a:path w="101217" h="8565" extrusionOk="0">
                  <a:moveTo>
                    <a:pt x="1" y="1"/>
                  </a:moveTo>
                  <a:lnTo>
                    <a:pt x="1" y="8564"/>
                  </a:lnTo>
                  <a:lnTo>
                    <a:pt x="101216" y="8564"/>
                  </a:lnTo>
                  <a:lnTo>
                    <a:pt x="101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2">
              <a:extLst>
                <a:ext uri="{FF2B5EF4-FFF2-40B4-BE49-F238E27FC236}">
                  <a16:creationId xmlns:a16="http://schemas.microsoft.com/office/drawing/2014/main" id="{6C01147A-2555-9528-D0CD-62AF22ED85ED}"/>
                </a:ext>
              </a:extLst>
            </p:cNvPr>
            <p:cNvSpPr/>
            <p:nvPr/>
          </p:nvSpPr>
          <p:spPr>
            <a:xfrm>
              <a:off x="7894400" y="1461375"/>
              <a:ext cx="2530425" cy="154775"/>
            </a:xfrm>
            <a:custGeom>
              <a:avLst/>
              <a:gdLst/>
              <a:ahLst/>
              <a:cxnLst/>
              <a:rect l="l" t="t" r="r" b="b"/>
              <a:pathLst>
                <a:path w="101217" h="6191" extrusionOk="0">
                  <a:moveTo>
                    <a:pt x="1" y="0"/>
                  </a:moveTo>
                  <a:lnTo>
                    <a:pt x="1" y="6191"/>
                  </a:lnTo>
                  <a:lnTo>
                    <a:pt x="101216" y="6191"/>
                  </a:lnTo>
                  <a:lnTo>
                    <a:pt x="101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2">
              <a:extLst>
                <a:ext uri="{FF2B5EF4-FFF2-40B4-BE49-F238E27FC236}">
                  <a16:creationId xmlns:a16="http://schemas.microsoft.com/office/drawing/2014/main" id="{44736770-01E8-D906-16B5-35A724DDF069}"/>
                </a:ext>
              </a:extLst>
            </p:cNvPr>
            <p:cNvSpPr/>
            <p:nvPr/>
          </p:nvSpPr>
          <p:spPr>
            <a:xfrm>
              <a:off x="7363050" y="1935900"/>
              <a:ext cx="3562175" cy="582975"/>
            </a:xfrm>
            <a:custGeom>
              <a:avLst/>
              <a:gdLst/>
              <a:ahLst/>
              <a:cxnLst/>
              <a:rect l="l" t="t" r="r" b="b"/>
              <a:pathLst>
                <a:path w="142487" h="23319" extrusionOk="0">
                  <a:moveTo>
                    <a:pt x="1" y="1"/>
                  </a:moveTo>
                  <a:lnTo>
                    <a:pt x="1" y="23319"/>
                  </a:lnTo>
                  <a:lnTo>
                    <a:pt x="142486" y="23319"/>
                  </a:lnTo>
                  <a:lnTo>
                    <a:pt x="142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2">
              <a:extLst>
                <a:ext uri="{FF2B5EF4-FFF2-40B4-BE49-F238E27FC236}">
                  <a16:creationId xmlns:a16="http://schemas.microsoft.com/office/drawing/2014/main" id="{B192EDF9-9A56-E0C6-BD8D-C49544DA4689}"/>
                </a:ext>
              </a:extLst>
            </p:cNvPr>
            <p:cNvSpPr/>
            <p:nvPr/>
          </p:nvSpPr>
          <p:spPr>
            <a:xfrm>
              <a:off x="7102550" y="1389075"/>
              <a:ext cx="2014525" cy="3784000"/>
            </a:xfrm>
            <a:custGeom>
              <a:avLst/>
              <a:gdLst/>
              <a:ahLst/>
              <a:cxnLst/>
              <a:rect l="l" t="t" r="r" b="b"/>
              <a:pathLst>
                <a:path w="80581" h="151360" extrusionOk="0">
                  <a:moveTo>
                    <a:pt x="80580" y="1"/>
                  </a:moveTo>
                  <a:cubicBezTo>
                    <a:pt x="41167" y="9080"/>
                    <a:pt x="0" y="50144"/>
                    <a:pt x="0" y="50144"/>
                  </a:cubicBezTo>
                  <a:cubicBezTo>
                    <a:pt x="15683" y="80581"/>
                    <a:pt x="34564" y="150534"/>
                    <a:pt x="34564" y="150534"/>
                  </a:cubicBezTo>
                  <a:lnTo>
                    <a:pt x="36215" y="151360"/>
                  </a:lnTo>
                  <a:lnTo>
                    <a:pt x="80580" y="151360"/>
                  </a:lnTo>
                  <a:lnTo>
                    <a:pt x="8058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2">
              <a:extLst>
                <a:ext uri="{FF2B5EF4-FFF2-40B4-BE49-F238E27FC236}">
                  <a16:creationId xmlns:a16="http://schemas.microsoft.com/office/drawing/2014/main" id="{0572B910-4BC9-7FD3-4714-BCB04C65A064}"/>
                </a:ext>
              </a:extLst>
            </p:cNvPr>
            <p:cNvSpPr/>
            <p:nvPr/>
          </p:nvSpPr>
          <p:spPr>
            <a:xfrm>
              <a:off x="9117050" y="1389075"/>
              <a:ext cx="2017100" cy="3784000"/>
            </a:xfrm>
            <a:custGeom>
              <a:avLst/>
              <a:gdLst/>
              <a:ahLst/>
              <a:cxnLst/>
              <a:rect l="l" t="t" r="r" b="b"/>
              <a:pathLst>
                <a:path w="80684" h="151360" extrusionOk="0">
                  <a:moveTo>
                    <a:pt x="0" y="1"/>
                  </a:moveTo>
                  <a:lnTo>
                    <a:pt x="0" y="151360"/>
                  </a:lnTo>
                  <a:lnTo>
                    <a:pt x="44469" y="151360"/>
                  </a:lnTo>
                  <a:lnTo>
                    <a:pt x="46120" y="150534"/>
                  </a:lnTo>
                  <a:cubicBezTo>
                    <a:pt x="46120" y="150534"/>
                    <a:pt x="65001" y="80581"/>
                    <a:pt x="80684" y="50144"/>
                  </a:cubicBezTo>
                  <a:cubicBezTo>
                    <a:pt x="80684" y="50144"/>
                    <a:pt x="39517" y="908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2">
              <a:extLst>
                <a:ext uri="{FF2B5EF4-FFF2-40B4-BE49-F238E27FC236}">
                  <a16:creationId xmlns:a16="http://schemas.microsoft.com/office/drawing/2014/main" id="{A3AC808C-35A0-7E27-961E-D24DC1A854AB}"/>
                </a:ext>
              </a:extLst>
            </p:cNvPr>
            <p:cNvSpPr/>
            <p:nvPr/>
          </p:nvSpPr>
          <p:spPr>
            <a:xfrm>
              <a:off x="9126963" y="1941075"/>
              <a:ext cx="1836550" cy="1238125"/>
            </a:xfrm>
            <a:custGeom>
              <a:avLst/>
              <a:gdLst/>
              <a:ahLst/>
              <a:cxnLst/>
              <a:rect l="l" t="t" r="r" b="b"/>
              <a:pathLst>
                <a:path w="73462" h="49525" extrusionOk="0">
                  <a:moveTo>
                    <a:pt x="1" y="0"/>
                  </a:moveTo>
                  <a:lnTo>
                    <a:pt x="1" y="4643"/>
                  </a:lnTo>
                  <a:cubicBezTo>
                    <a:pt x="1" y="4643"/>
                    <a:pt x="43437" y="14548"/>
                    <a:pt x="71811" y="49525"/>
                  </a:cubicBezTo>
                  <a:lnTo>
                    <a:pt x="73462" y="44572"/>
                  </a:lnTo>
                  <a:cubicBezTo>
                    <a:pt x="73462" y="44572"/>
                    <a:pt x="38898" y="681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2">
              <a:extLst>
                <a:ext uri="{FF2B5EF4-FFF2-40B4-BE49-F238E27FC236}">
                  <a16:creationId xmlns:a16="http://schemas.microsoft.com/office/drawing/2014/main" id="{01D5EBF1-0C60-BF91-5C24-4DB6AE86D90A}"/>
                </a:ext>
              </a:extLst>
            </p:cNvPr>
            <p:cNvSpPr/>
            <p:nvPr/>
          </p:nvSpPr>
          <p:spPr>
            <a:xfrm>
              <a:off x="7288250" y="1940480"/>
              <a:ext cx="1833975" cy="1238125"/>
            </a:xfrm>
            <a:custGeom>
              <a:avLst/>
              <a:gdLst/>
              <a:ahLst/>
              <a:cxnLst/>
              <a:rect l="l" t="t" r="r" b="b"/>
              <a:pathLst>
                <a:path w="73359" h="49525" extrusionOk="0">
                  <a:moveTo>
                    <a:pt x="73359" y="0"/>
                  </a:moveTo>
                  <a:cubicBezTo>
                    <a:pt x="34565" y="6810"/>
                    <a:pt x="1" y="44572"/>
                    <a:pt x="1" y="44572"/>
                  </a:cubicBezTo>
                  <a:lnTo>
                    <a:pt x="1651" y="49525"/>
                  </a:lnTo>
                  <a:cubicBezTo>
                    <a:pt x="30025" y="14548"/>
                    <a:pt x="73359" y="4643"/>
                    <a:pt x="73359" y="4643"/>
                  </a:cubicBezTo>
                  <a:lnTo>
                    <a:pt x="733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3;p40">
            <a:extLst>
              <a:ext uri="{FF2B5EF4-FFF2-40B4-BE49-F238E27FC236}">
                <a16:creationId xmlns:a16="http://schemas.microsoft.com/office/drawing/2014/main" id="{1B3A3295-5E10-9489-B0D4-A5E565F94321}"/>
              </a:ext>
            </a:extLst>
          </p:cNvPr>
          <p:cNvSpPr txBox="1">
            <a:spLocks/>
          </p:cNvSpPr>
          <p:nvPr/>
        </p:nvSpPr>
        <p:spPr>
          <a:xfrm>
            <a:off x="1763973" y="995189"/>
            <a:ext cx="5313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“Trước khi mô hình dự đoán được ai sống sót, chúng ta cần hiểu họ là ai.”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1CF77BD-3832-FDC7-C59F-FF5077149C0D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181980" y="1497684"/>
            <a:ext cx="5746495" cy="428700"/>
          </a:xfrm>
        </p:spPr>
        <p:txBody>
          <a:bodyPr/>
          <a:lstStyle/>
          <a:p>
            <a:r>
              <a:rPr lang="vi-VN" sz="2000">
                <a:solidFill>
                  <a:schemeClr val="accent3">
                    <a:lumMod val="75000"/>
                  </a:schemeClr>
                </a:solidFill>
                <a:latin typeface="+mn-lt"/>
              </a:rPr>
              <a:t>Các mối quan hệ – Gia đình và quyết định sinh tử</a:t>
            </a:r>
            <a:endParaRPr lang="en-US" sz="2000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7" name="Google Shape;673;p42">
            <a:extLst>
              <a:ext uri="{FF2B5EF4-FFF2-40B4-BE49-F238E27FC236}">
                <a16:creationId xmlns:a16="http://schemas.microsoft.com/office/drawing/2014/main" id="{F23858D9-900A-39A0-2CE8-AA09FA862595}"/>
              </a:ext>
            </a:extLst>
          </p:cNvPr>
          <p:cNvSpPr/>
          <p:nvPr/>
        </p:nvSpPr>
        <p:spPr>
          <a:xfrm flipH="1">
            <a:off x="583354" y="1695539"/>
            <a:ext cx="687800" cy="78650"/>
          </a:xfrm>
          <a:custGeom>
            <a:avLst/>
            <a:gdLst/>
            <a:ahLst/>
            <a:cxnLst/>
            <a:rect l="l" t="t" r="r" b="b"/>
            <a:pathLst>
              <a:path w="27512" h="1277" extrusionOk="0">
                <a:moveTo>
                  <a:pt x="17675" y="1"/>
                </a:moveTo>
                <a:cubicBezTo>
                  <a:pt x="17336" y="1"/>
                  <a:pt x="17018" y="52"/>
                  <a:pt x="16732" y="179"/>
                </a:cubicBezTo>
                <a:cubicBezTo>
                  <a:pt x="15906" y="528"/>
                  <a:pt x="13395" y="697"/>
                  <a:pt x="11870" y="697"/>
                </a:cubicBezTo>
                <a:cubicBezTo>
                  <a:pt x="11368" y="697"/>
                  <a:pt x="10974" y="679"/>
                  <a:pt x="10781" y="643"/>
                </a:cubicBezTo>
                <a:cubicBezTo>
                  <a:pt x="10159" y="572"/>
                  <a:pt x="9532" y="536"/>
                  <a:pt x="8908" y="536"/>
                </a:cubicBezTo>
                <a:cubicBezTo>
                  <a:pt x="8233" y="536"/>
                  <a:pt x="7561" y="578"/>
                  <a:pt x="6903" y="667"/>
                </a:cubicBezTo>
                <a:cubicBezTo>
                  <a:pt x="6714" y="696"/>
                  <a:pt x="6496" y="707"/>
                  <a:pt x="6259" y="707"/>
                </a:cubicBezTo>
                <a:cubicBezTo>
                  <a:pt x="5567" y="707"/>
                  <a:pt x="4713" y="615"/>
                  <a:pt x="3960" y="615"/>
                </a:cubicBezTo>
                <a:cubicBezTo>
                  <a:pt x="3669" y="615"/>
                  <a:pt x="3392" y="629"/>
                  <a:pt x="3147" y="667"/>
                </a:cubicBezTo>
                <a:cubicBezTo>
                  <a:pt x="2049" y="813"/>
                  <a:pt x="0" y="1277"/>
                  <a:pt x="0" y="1277"/>
                </a:cubicBezTo>
                <a:lnTo>
                  <a:pt x="27512" y="1277"/>
                </a:lnTo>
                <a:cubicBezTo>
                  <a:pt x="27512" y="1277"/>
                  <a:pt x="22195" y="960"/>
                  <a:pt x="20780" y="643"/>
                </a:cubicBezTo>
                <a:cubicBezTo>
                  <a:pt x="19753" y="408"/>
                  <a:pt x="18633" y="1"/>
                  <a:pt x="1767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4B1CEB32-2DD6-B74F-D586-6F26359397B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607657" y="2224267"/>
            <a:ext cx="6759582" cy="1969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Hai cột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SibSp (anh/chị/em/vợ/chồng đi cùng)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và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Parch (cha/mẹ/con đi cùng)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cho thấy một câu chuyện khác: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Người đi một mình có tỷ lệ tử vong cao hơn đáng kể.</a:t>
            </a:r>
          </a:p>
          <a:p>
            <a:pPr marL="457200" lvl="1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Những ai đi cùng gia đình lại có khả năng sống sót cao hơn.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vi-VN" altLang="en-US" sz="15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vi-VN" sz="1600" i="1">
                <a:solidFill>
                  <a:srgbClr val="C00000"/>
                </a:solidFill>
              </a:rPr>
              <a:t>→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Phải chăng, trong giờ phút sinh tử, tình thân đã giúp con người đoàn kết và được cứu nhiều hơn?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vi-VN" sz="1600" i="1">
                <a:solidFill>
                  <a:srgbClr val="C00000"/>
                </a:solidFill>
              </a:rPr>
              <a:t>→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Từ đó, ta thấy thấp thoáng tình người ẩn giữa những dòng số khô khan.</a:t>
            </a:r>
            <a:endParaRPr kumimoji="0" lang="en-US" altLang="en-US" sz="1500" i="0" u="none" strike="noStrike" cap="none" normalizeH="0" baseline="0">
              <a:ln>
                <a:noFill/>
              </a:ln>
              <a:solidFill>
                <a:srgbClr val="C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9" name="Google Shape;679;p42">
            <a:extLst>
              <a:ext uri="{FF2B5EF4-FFF2-40B4-BE49-F238E27FC236}">
                <a16:creationId xmlns:a16="http://schemas.microsoft.com/office/drawing/2014/main" id="{9BC25286-9717-C10E-0A3E-B3348704F6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495" y="1506651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5</a:t>
            </a:r>
            <a:r>
              <a:rPr lang="en"/>
              <a:t>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9843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2">
          <a:extLst>
            <a:ext uri="{FF2B5EF4-FFF2-40B4-BE49-F238E27FC236}">
              <a16:creationId xmlns:a16="http://schemas.microsoft.com/office/drawing/2014/main" id="{72820776-8A35-AB47-171D-FEEEF38984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p42">
            <a:extLst>
              <a:ext uri="{FF2B5EF4-FFF2-40B4-BE49-F238E27FC236}">
                <a16:creationId xmlns:a16="http://schemas.microsoft.com/office/drawing/2014/main" id="{01DC9C03-96D9-D87B-CC89-D952EC9F3D21}"/>
              </a:ext>
            </a:extLst>
          </p:cNvPr>
          <p:cNvSpPr txBox="1">
            <a:spLocks noGrp="1"/>
          </p:cNvSpPr>
          <p:nvPr>
            <p:ph type="title" idx="15"/>
          </p:nvPr>
        </p:nvSpPr>
        <p:spPr>
          <a:xfrm>
            <a:off x="583354" y="417879"/>
            <a:ext cx="7977292" cy="4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Aptos Light" panose="020B0004020202020204" pitchFamily="34" charset="0"/>
              </a:rPr>
              <a:t>— </a:t>
            </a:r>
            <a:r>
              <a:rPr lang="vi-VN">
                <a:latin typeface="Aptos Light" panose="020B0004020202020204" pitchFamily="34" charset="0"/>
              </a:rPr>
              <a:t>Khám phá dữ liệu – Khi con số kể lại câu chuyện con người </a:t>
            </a:r>
            <a:r>
              <a:rPr lang="en">
                <a:latin typeface="Aptos Light" panose="020B0004020202020204" pitchFamily="34" charset="0"/>
              </a:rPr>
              <a:t>—</a:t>
            </a:r>
            <a:endParaRPr>
              <a:latin typeface="Aptos Light" panose="020B0004020202020204" pitchFamily="34" charset="0"/>
            </a:endParaRPr>
          </a:p>
        </p:txBody>
      </p:sp>
      <p:sp>
        <p:nvSpPr>
          <p:cNvPr id="690" name="Google Shape;690;p42">
            <a:extLst>
              <a:ext uri="{FF2B5EF4-FFF2-40B4-BE49-F238E27FC236}">
                <a16:creationId xmlns:a16="http://schemas.microsoft.com/office/drawing/2014/main" id="{CA45480E-0023-A23B-8FE1-F51BC6D84337}"/>
              </a:ext>
            </a:extLst>
          </p:cNvPr>
          <p:cNvSpPr/>
          <p:nvPr/>
        </p:nvSpPr>
        <p:spPr>
          <a:xfrm>
            <a:off x="-2" y="271525"/>
            <a:ext cx="1995783" cy="175083"/>
          </a:xfrm>
          <a:custGeom>
            <a:avLst/>
            <a:gdLst/>
            <a:ahLst/>
            <a:cxnLst/>
            <a:rect l="l" t="t" r="r" b="b"/>
            <a:pathLst>
              <a:path w="45049" h="3952" extrusionOk="0">
                <a:moveTo>
                  <a:pt x="0" y="1"/>
                </a:moveTo>
                <a:lnTo>
                  <a:pt x="0" y="3952"/>
                </a:lnTo>
                <a:cubicBezTo>
                  <a:pt x="1610" y="3513"/>
                  <a:pt x="3220" y="3196"/>
                  <a:pt x="4854" y="3025"/>
                </a:cubicBezTo>
                <a:cubicBezTo>
                  <a:pt x="6659" y="2830"/>
                  <a:pt x="8482" y="2787"/>
                  <a:pt x="10308" y="2787"/>
                </a:cubicBezTo>
                <a:cubicBezTo>
                  <a:pt x="11728" y="2787"/>
                  <a:pt x="13151" y="2813"/>
                  <a:pt x="14567" y="2813"/>
                </a:cubicBezTo>
                <a:cubicBezTo>
                  <a:pt x="14972" y="2813"/>
                  <a:pt x="15377" y="2811"/>
                  <a:pt x="15780" y="2806"/>
                </a:cubicBezTo>
                <a:cubicBezTo>
                  <a:pt x="25609" y="2659"/>
                  <a:pt x="35268" y="586"/>
                  <a:pt x="45048" y="50"/>
                </a:cubicBezTo>
                <a:lnTo>
                  <a:pt x="45048" y="50"/>
                </a:lnTo>
                <a:cubicBezTo>
                  <a:pt x="41999" y="123"/>
                  <a:pt x="38926" y="172"/>
                  <a:pt x="35853" y="245"/>
                </a:cubicBezTo>
                <a:cubicBezTo>
                  <a:pt x="28195" y="391"/>
                  <a:pt x="20561" y="513"/>
                  <a:pt x="12902" y="635"/>
                </a:cubicBezTo>
                <a:cubicBezTo>
                  <a:pt x="11554" y="654"/>
                  <a:pt x="10201" y="673"/>
                  <a:pt x="8849" y="673"/>
                </a:cubicBezTo>
                <a:cubicBezTo>
                  <a:pt x="6754" y="673"/>
                  <a:pt x="4661" y="627"/>
                  <a:pt x="2586" y="464"/>
                </a:cubicBezTo>
                <a:cubicBezTo>
                  <a:pt x="1708" y="391"/>
                  <a:pt x="854" y="245"/>
                  <a:pt x="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1" name="Google Shape;691;p42">
            <a:extLst>
              <a:ext uri="{FF2B5EF4-FFF2-40B4-BE49-F238E27FC236}">
                <a16:creationId xmlns:a16="http://schemas.microsoft.com/office/drawing/2014/main" id="{19AF35DA-E267-2D85-334D-AADC9332E16C}"/>
              </a:ext>
            </a:extLst>
          </p:cNvPr>
          <p:cNvSpPr/>
          <p:nvPr/>
        </p:nvSpPr>
        <p:spPr>
          <a:xfrm flipH="1">
            <a:off x="6138983" y="4222101"/>
            <a:ext cx="3005017" cy="921390"/>
          </a:xfrm>
          <a:custGeom>
            <a:avLst/>
            <a:gdLst/>
            <a:ahLst/>
            <a:cxnLst/>
            <a:rect l="l" t="t" r="r" b="b"/>
            <a:pathLst>
              <a:path w="52439" h="16078" extrusionOk="0">
                <a:moveTo>
                  <a:pt x="9459" y="1"/>
                </a:moveTo>
                <a:cubicBezTo>
                  <a:pt x="6308" y="1"/>
                  <a:pt x="3158" y="68"/>
                  <a:pt x="0" y="200"/>
                </a:cubicBezTo>
                <a:lnTo>
                  <a:pt x="0" y="16078"/>
                </a:lnTo>
                <a:lnTo>
                  <a:pt x="2342" y="15736"/>
                </a:lnTo>
                <a:cubicBezTo>
                  <a:pt x="2951" y="15639"/>
                  <a:pt x="3634" y="15517"/>
                  <a:pt x="4000" y="15127"/>
                </a:cubicBezTo>
                <a:cubicBezTo>
                  <a:pt x="4439" y="14639"/>
                  <a:pt x="4244" y="13956"/>
                  <a:pt x="4537" y="13419"/>
                </a:cubicBezTo>
                <a:cubicBezTo>
                  <a:pt x="4961" y="12624"/>
                  <a:pt x="6114" y="12431"/>
                  <a:pt x="7292" y="12431"/>
                </a:cubicBezTo>
                <a:cubicBezTo>
                  <a:pt x="7741" y="12431"/>
                  <a:pt x="8193" y="12459"/>
                  <a:pt x="8610" y="12492"/>
                </a:cubicBezTo>
                <a:cubicBezTo>
                  <a:pt x="9150" y="12528"/>
                  <a:pt x="9691" y="12546"/>
                  <a:pt x="10231" y="12546"/>
                </a:cubicBezTo>
                <a:cubicBezTo>
                  <a:pt x="13350" y="12546"/>
                  <a:pt x="16452" y="11949"/>
                  <a:pt x="19341" y="10785"/>
                </a:cubicBezTo>
                <a:cubicBezTo>
                  <a:pt x="14219" y="10566"/>
                  <a:pt x="9146" y="9956"/>
                  <a:pt x="4122" y="8956"/>
                </a:cubicBezTo>
                <a:lnTo>
                  <a:pt x="6024" y="8249"/>
                </a:lnTo>
                <a:cubicBezTo>
                  <a:pt x="6024" y="7005"/>
                  <a:pt x="7293" y="5932"/>
                  <a:pt x="8781" y="5493"/>
                </a:cubicBezTo>
                <a:cubicBezTo>
                  <a:pt x="10127" y="5073"/>
                  <a:pt x="11612" y="5053"/>
                  <a:pt x="13057" y="5053"/>
                </a:cubicBezTo>
                <a:cubicBezTo>
                  <a:pt x="13210" y="5053"/>
                  <a:pt x="13361" y="5054"/>
                  <a:pt x="13512" y="5054"/>
                </a:cubicBezTo>
                <a:cubicBezTo>
                  <a:pt x="13989" y="5056"/>
                  <a:pt x="14465" y="5058"/>
                  <a:pt x="14942" y="5058"/>
                </a:cubicBezTo>
                <a:cubicBezTo>
                  <a:pt x="27489" y="5058"/>
                  <a:pt x="40032" y="4129"/>
                  <a:pt x="52438" y="2273"/>
                </a:cubicBezTo>
                <a:lnTo>
                  <a:pt x="52438" y="2273"/>
                </a:lnTo>
                <a:lnTo>
                  <a:pt x="33878" y="2395"/>
                </a:lnTo>
                <a:lnTo>
                  <a:pt x="27122" y="2444"/>
                </a:lnTo>
                <a:cubicBezTo>
                  <a:pt x="24756" y="2468"/>
                  <a:pt x="22366" y="2468"/>
                  <a:pt x="19975" y="2468"/>
                </a:cubicBezTo>
                <a:cubicBezTo>
                  <a:pt x="14171" y="2468"/>
                  <a:pt x="8342" y="2371"/>
                  <a:pt x="2537" y="2200"/>
                </a:cubicBezTo>
                <a:cubicBezTo>
                  <a:pt x="7333" y="857"/>
                  <a:pt x="12295" y="151"/>
                  <a:pt x="17283" y="151"/>
                </a:cubicBezTo>
                <a:cubicBezTo>
                  <a:pt x="17367" y="151"/>
                  <a:pt x="17452" y="151"/>
                  <a:pt x="17536" y="151"/>
                </a:cubicBezTo>
                <a:cubicBezTo>
                  <a:pt x="14840" y="50"/>
                  <a:pt x="12149" y="1"/>
                  <a:pt x="9459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2" name="Google Shape;692;p42">
            <a:extLst>
              <a:ext uri="{FF2B5EF4-FFF2-40B4-BE49-F238E27FC236}">
                <a16:creationId xmlns:a16="http://schemas.microsoft.com/office/drawing/2014/main" id="{9BAAF3C0-12C9-7F16-5320-B991B8130CC7}"/>
              </a:ext>
            </a:extLst>
          </p:cNvPr>
          <p:cNvGrpSpPr/>
          <p:nvPr/>
        </p:nvGrpSpPr>
        <p:grpSpPr>
          <a:xfrm>
            <a:off x="6876900" y="711475"/>
            <a:ext cx="4031600" cy="4461600"/>
            <a:chOff x="7102550" y="711475"/>
            <a:chExt cx="4031600" cy="4461600"/>
          </a:xfrm>
        </p:grpSpPr>
        <p:sp>
          <p:nvSpPr>
            <p:cNvPr id="693" name="Google Shape;693;p42">
              <a:extLst>
                <a:ext uri="{FF2B5EF4-FFF2-40B4-BE49-F238E27FC236}">
                  <a16:creationId xmlns:a16="http://schemas.microsoft.com/office/drawing/2014/main" id="{38475D59-3EB3-7848-312A-A79F15973AC0}"/>
                </a:ext>
              </a:extLst>
            </p:cNvPr>
            <p:cNvSpPr/>
            <p:nvPr/>
          </p:nvSpPr>
          <p:spPr>
            <a:xfrm>
              <a:off x="9055150" y="711475"/>
              <a:ext cx="103200" cy="410125"/>
            </a:xfrm>
            <a:custGeom>
              <a:avLst/>
              <a:gdLst/>
              <a:ahLst/>
              <a:cxnLst/>
              <a:rect l="l" t="t" r="r" b="b"/>
              <a:pathLst>
                <a:path w="4128" h="16405" extrusionOk="0">
                  <a:moveTo>
                    <a:pt x="2064" y="0"/>
                  </a:moveTo>
                  <a:cubicBezTo>
                    <a:pt x="929" y="0"/>
                    <a:pt x="0" y="929"/>
                    <a:pt x="0" y="2064"/>
                  </a:cubicBezTo>
                  <a:lnTo>
                    <a:pt x="0" y="14445"/>
                  </a:lnTo>
                  <a:cubicBezTo>
                    <a:pt x="0" y="15476"/>
                    <a:pt x="929" y="16405"/>
                    <a:pt x="2064" y="16405"/>
                  </a:cubicBezTo>
                  <a:cubicBezTo>
                    <a:pt x="3198" y="16405"/>
                    <a:pt x="4127" y="15476"/>
                    <a:pt x="4127" y="14445"/>
                  </a:cubicBezTo>
                  <a:lnTo>
                    <a:pt x="4127" y="2064"/>
                  </a:lnTo>
                  <a:cubicBezTo>
                    <a:pt x="4127" y="929"/>
                    <a:pt x="3198" y="0"/>
                    <a:pt x="20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2">
              <a:extLst>
                <a:ext uri="{FF2B5EF4-FFF2-40B4-BE49-F238E27FC236}">
                  <a16:creationId xmlns:a16="http://schemas.microsoft.com/office/drawing/2014/main" id="{58CF018C-499C-C59C-D5E2-5167C519F190}"/>
                </a:ext>
              </a:extLst>
            </p:cNvPr>
            <p:cNvSpPr/>
            <p:nvPr/>
          </p:nvSpPr>
          <p:spPr>
            <a:xfrm>
              <a:off x="8172975" y="1033450"/>
              <a:ext cx="1973275" cy="265700"/>
            </a:xfrm>
            <a:custGeom>
              <a:avLst/>
              <a:gdLst/>
              <a:ahLst/>
              <a:cxnLst/>
              <a:rect l="l" t="t" r="r" b="b"/>
              <a:pathLst>
                <a:path w="78931" h="10628" extrusionOk="0">
                  <a:moveTo>
                    <a:pt x="9390" y="0"/>
                  </a:moveTo>
                  <a:cubicBezTo>
                    <a:pt x="5676" y="2477"/>
                    <a:pt x="2477" y="5675"/>
                    <a:pt x="1" y="9493"/>
                  </a:cubicBezTo>
                  <a:lnTo>
                    <a:pt x="10628" y="9596"/>
                  </a:lnTo>
                  <a:lnTo>
                    <a:pt x="10628" y="10628"/>
                  </a:lnTo>
                  <a:lnTo>
                    <a:pt x="39414" y="10112"/>
                  </a:lnTo>
                  <a:lnTo>
                    <a:pt x="68200" y="10628"/>
                  </a:lnTo>
                  <a:lnTo>
                    <a:pt x="68200" y="9596"/>
                  </a:lnTo>
                  <a:lnTo>
                    <a:pt x="78930" y="9493"/>
                  </a:lnTo>
                  <a:cubicBezTo>
                    <a:pt x="76454" y="5675"/>
                    <a:pt x="73152" y="2477"/>
                    <a:pt x="6943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2">
              <a:extLst>
                <a:ext uri="{FF2B5EF4-FFF2-40B4-BE49-F238E27FC236}">
                  <a16:creationId xmlns:a16="http://schemas.microsoft.com/office/drawing/2014/main" id="{7A23A8C8-136F-F639-84D5-1BA58C670F99}"/>
                </a:ext>
              </a:extLst>
            </p:cNvPr>
            <p:cNvSpPr/>
            <p:nvPr/>
          </p:nvSpPr>
          <p:spPr>
            <a:xfrm>
              <a:off x="7437850" y="1241076"/>
              <a:ext cx="1808175" cy="808320"/>
            </a:xfrm>
            <a:custGeom>
              <a:avLst/>
              <a:gdLst/>
              <a:ahLst/>
              <a:cxnLst/>
              <a:rect l="l" t="t" r="r" b="b"/>
              <a:pathLst>
                <a:path w="72327" h="25485" extrusionOk="0">
                  <a:moveTo>
                    <a:pt x="11453" y="0"/>
                  </a:moveTo>
                  <a:lnTo>
                    <a:pt x="1" y="23008"/>
                  </a:lnTo>
                  <a:lnTo>
                    <a:pt x="72327" y="25485"/>
                  </a:lnTo>
                  <a:lnTo>
                    <a:pt x="72327" y="18159"/>
                  </a:lnTo>
                  <a:lnTo>
                    <a:pt x="72327" y="13207"/>
                  </a:lnTo>
                  <a:lnTo>
                    <a:pt x="723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2">
              <a:extLst>
                <a:ext uri="{FF2B5EF4-FFF2-40B4-BE49-F238E27FC236}">
                  <a16:creationId xmlns:a16="http://schemas.microsoft.com/office/drawing/2014/main" id="{950D357C-7223-6933-F6A4-BDD4AAB13DEE}"/>
                </a:ext>
              </a:extLst>
            </p:cNvPr>
            <p:cNvSpPr/>
            <p:nvPr/>
          </p:nvSpPr>
          <p:spPr>
            <a:xfrm>
              <a:off x="9039650" y="1241076"/>
              <a:ext cx="1810775" cy="808320"/>
            </a:xfrm>
            <a:custGeom>
              <a:avLst/>
              <a:gdLst/>
              <a:ahLst/>
              <a:cxnLst/>
              <a:rect l="l" t="t" r="r" b="b"/>
              <a:pathLst>
                <a:path w="72431" h="25485" extrusionOk="0">
                  <a:moveTo>
                    <a:pt x="3303" y="0"/>
                  </a:moveTo>
                  <a:lnTo>
                    <a:pt x="3303" y="13207"/>
                  </a:lnTo>
                  <a:lnTo>
                    <a:pt x="3303" y="21151"/>
                  </a:lnTo>
                  <a:lnTo>
                    <a:pt x="1" y="25485"/>
                  </a:lnTo>
                  <a:lnTo>
                    <a:pt x="72430" y="23008"/>
                  </a:lnTo>
                  <a:lnTo>
                    <a:pt x="6087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2">
              <a:extLst>
                <a:ext uri="{FF2B5EF4-FFF2-40B4-BE49-F238E27FC236}">
                  <a16:creationId xmlns:a16="http://schemas.microsoft.com/office/drawing/2014/main" id="{A850CE80-B3AD-2373-6201-646250928004}"/>
                </a:ext>
              </a:extLst>
            </p:cNvPr>
            <p:cNvSpPr/>
            <p:nvPr/>
          </p:nvSpPr>
          <p:spPr>
            <a:xfrm>
              <a:off x="7894400" y="1668963"/>
              <a:ext cx="2530425" cy="214125"/>
            </a:xfrm>
            <a:custGeom>
              <a:avLst/>
              <a:gdLst/>
              <a:ahLst/>
              <a:cxnLst/>
              <a:rect l="l" t="t" r="r" b="b"/>
              <a:pathLst>
                <a:path w="101217" h="8565" extrusionOk="0">
                  <a:moveTo>
                    <a:pt x="1" y="1"/>
                  </a:moveTo>
                  <a:lnTo>
                    <a:pt x="1" y="8564"/>
                  </a:lnTo>
                  <a:lnTo>
                    <a:pt x="101216" y="8564"/>
                  </a:lnTo>
                  <a:lnTo>
                    <a:pt x="101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2">
              <a:extLst>
                <a:ext uri="{FF2B5EF4-FFF2-40B4-BE49-F238E27FC236}">
                  <a16:creationId xmlns:a16="http://schemas.microsoft.com/office/drawing/2014/main" id="{3CE53944-16E6-3DE7-DA8A-A399DE483CEE}"/>
                </a:ext>
              </a:extLst>
            </p:cNvPr>
            <p:cNvSpPr/>
            <p:nvPr/>
          </p:nvSpPr>
          <p:spPr>
            <a:xfrm>
              <a:off x="7894400" y="1461375"/>
              <a:ext cx="2530425" cy="154775"/>
            </a:xfrm>
            <a:custGeom>
              <a:avLst/>
              <a:gdLst/>
              <a:ahLst/>
              <a:cxnLst/>
              <a:rect l="l" t="t" r="r" b="b"/>
              <a:pathLst>
                <a:path w="101217" h="6191" extrusionOk="0">
                  <a:moveTo>
                    <a:pt x="1" y="0"/>
                  </a:moveTo>
                  <a:lnTo>
                    <a:pt x="1" y="6191"/>
                  </a:lnTo>
                  <a:lnTo>
                    <a:pt x="101216" y="6191"/>
                  </a:lnTo>
                  <a:lnTo>
                    <a:pt x="1012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2">
              <a:extLst>
                <a:ext uri="{FF2B5EF4-FFF2-40B4-BE49-F238E27FC236}">
                  <a16:creationId xmlns:a16="http://schemas.microsoft.com/office/drawing/2014/main" id="{1545306A-8DE8-53A4-9B76-DFCB77A305B3}"/>
                </a:ext>
              </a:extLst>
            </p:cNvPr>
            <p:cNvSpPr/>
            <p:nvPr/>
          </p:nvSpPr>
          <p:spPr>
            <a:xfrm>
              <a:off x="7363050" y="1935900"/>
              <a:ext cx="3562175" cy="582975"/>
            </a:xfrm>
            <a:custGeom>
              <a:avLst/>
              <a:gdLst/>
              <a:ahLst/>
              <a:cxnLst/>
              <a:rect l="l" t="t" r="r" b="b"/>
              <a:pathLst>
                <a:path w="142487" h="23319" extrusionOk="0">
                  <a:moveTo>
                    <a:pt x="1" y="1"/>
                  </a:moveTo>
                  <a:lnTo>
                    <a:pt x="1" y="23319"/>
                  </a:lnTo>
                  <a:lnTo>
                    <a:pt x="142486" y="23319"/>
                  </a:lnTo>
                  <a:lnTo>
                    <a:pt x="14248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42">
              <a:extLst>
                <a:ext uri="{FF2B5EF4-FFF2-40B4-BE49-F238E27FC236}">
                  <a16:creationId xmlns:a16="http://schemas.microsoft.com/office/drawing/2014/main" id="{C34A71D1-A79A-CDEB-EBD2-F42290B02595}"/>
                </a:ext>
              </a:extLst>
            </p:cNvPr>
            <p:cNvSpPr/>
            <p:nvPr/>
          </p:nvSpPr>
          <p:spPr>
            <a:xfrm>
              <a:off x="7102550" y="1389075"/>
              <a:ext cx="2014525" cy="3784000"/>
            </a:xfrm>
            <a:custGeom>
              <a:avLst/>
              <a:gdLst/>
              <a:ahLst/>
              <a:cxnLst/>
              <a:rect l="l" t="t" r="r" b="b"/>
              <a:pathLst>
                <a:path w="80581" h="151360" extrusionOk="0">
                  <a:moveTo>
                    <a:pt x="80580" y="1"/>
                  </a:moveTo>
                  <a:cubicBezTo>
                    <a:pt x="41167" y="9080"/>
                    <a:pt x="0" y="50144"/>
                    <a:pt x="0" y="50144"/>
                  </a:cubicBezTo>
                  <a:cubicBezTo>
                    <a:pt x="15683" y="80581"/>
                    <a:pt x="34564" y="150534"/>
                    <a:pt x="34564" y="150534"/>
                  </a:cubicBezTo>
                  <a:lnTo>
                    <a:pt x="36215" y="151360"/>
                  </a:lnTo>
                  <a:lnTo>
                    <a:pt x="80580" y="151360"/>
                  </a:lnTo>
                  <a:lnTo>
                    <a:pt x="8058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42">
              <a:extLst>
                <a:ext uri="{FF2B5EF4-FFF2-40B4-BE49-F238E27FC236}">
                  <a16:creationId xmlns:a16="http://schemas.microsoft.com/office/drawing/2014/main" id="{2CCCCA5D-EEAA-73A2-89D7-A07939D65111}"/>
                </a:ext>
              </a:extLst>
            </p:cNvPr>
            <p:cNvSpPr/>
            <p:nvPr/>
          </p:nvSpPr>
          <p:spPr>
            <a:xfrm>
              <a:off x="9117050" y="1389075"/>
              <a:ext cx="2017100" cy="3784000"/>
            </a:xfrm>
            <a:custGeom>
              <a:avLst/>
              <a:gdLst/>
              <a:ahLst/>
              <a:cxnLst/>
              <a:rect l="l" t="t" r="r" b="b"/>
              <a:pathLst>
                <a:path w="80684" h="151360" extrusionOk="0">
                  <a:moveTo>
                    <a:pt x="0" y="1"/>
                  </a:moveTo>
                  <a:lnTo>
                    <a:pt x="0" y="151360"/>
                  </a:lnTo>
                  <a:lnTo>
                    <a:pt x="44469" y="151360"/>
                  </a:lnTo>
                  <a:lnTo>
                    <a:pt x="46120" y="150534"/>
                  </a:lnTo>
                  <a:cubicBezTo>
                    <a:pt x="46120" y="150534"/>
                    <a:pt x="65001" y="80581"/>
                    <a:pt x="80684" y="50144"/>
                  </a:cubicBezTo>
                  <a:cubicBezTo>
                    <a:pt x="80684" y="50144"/>
                    <a:pt x="39517" y="9080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42">
              <a:extLst>
                <a:ext uri="{FF2B5EF4-FFF2-40B4-BE49-F238E27FC236}">
                  <a16:creationId xmlns:a16="http://schemas.microsoft.com/office/drawing/2014/main" id="{F076B5D8-38E0-4D04-6D08-7BC46BBF57A7}"/>
                </a:ext>
              </a:extLst>
            </p:cNvPr>
            <p:cNvSpPr/>
            <p:nvPr/>
          </p:nvSpPr>
          <p:spPr>
            <a:xfrm>
              <a:off x="9126963" y="1941075"/>
              <a:ext cx="1836550" cy="1238125"/>
            </a:xfrm>
            <a:custGeom>
              <a:avLst/>
              <a:gdLst/>
              <a:ahLst/>
              <a:cxnLst/>
              <a:rect l="l" t="t" r="r" b="b"/>
              <a:pathLst>
                <a:path w="73462" h="49525" extrusionOk="0">
                  <a:moveTo>
                    <a:pt x="1" y="0"/>
                  </a:moveTo>
                  <a:lnTo>
                    <a:pt x="1" y="4643"/>
                  </a:lnTo>
                  <a:cubicBezTo>
                    <a:pt x="1" y="4643"/>
                    <a:pt x="43437" y="14548"/>
                    <a:pt x="71811" y="49525"/>
                  </a:cubicBezTo>
                  <a:lnTo>
                    <a:pt x="73462" y="44572"/>
                  </a:lnTo>
                  <a:cubicBezTo>
                    <a:pt x="73462" y="44572"/>
                    <a:pt x="38898" y="6810"/>
                    <a:pt x="1" y="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42">
              <a:extLst>
                <a:ext uri="{FF2B5EF4-FFF2-40B4-BE49-F238E27FC236}">
                  <a16:creationId xmlns:a16="http://schemas.microsoft.com/office/drawing/2014/main" id="{32E5CC90-3994-80C3-77E4-1342796121A9}"/>
                </a:ext>
              </a:extLst>
            </p:cNvPr>
            <p:cNvSpPr/>
            <p:nvPr/>
          </p:nvSpPr>
          <p:spPr>
            <a:xfrm>
              <a:off x="7288250" y="1940480"/>
              <a:ext cx="1833975" cy="1238125"/>
            </a:xfrm>
            <a:custGeom>
              <a:avLst/>
              <a:gdLst/>
              <a:ahLst/>
              <a:cxnLst/>
              <a:rect l="l" t="t" r="r" b="b"/>
              <a:pathLst>
                <a:path w="73359" h="49525" extrusionOk="0">
                  <a:moveTo>
                    <a:pt x="73359" y="0"/>
                  </a:moveTo>
                  <a:cubicBezTo>
                    <a:pt x="34565" y="6810"/>
                    <a:pt x="1" y="44572"/>
                    <a:pt x="1" y="44572"/>
                  </a:cubicBezTo>
                  <a:lnTo>
                    <a:pt x="1651" y="49525"/>
                  </a:lnTo>
                  <a:cubicBezTo>
                    <a:pt x="30025" y="14548"/>
                    <a:pt x="73359" y="4643"/>
                    <a:pt x="73359" y="4643"/>
                  </a:cubicBezTo>
                  <a:lnTo>
                    <a:pt x="73359" y="0"/>
                  </a:lnTo>
                  <a:close/>
                </a:path>
              </a:pathLst>
            </a:custGeom>
            <a:solidFill>
              <a:schemeClr val="accent3"/>
            </a:solidFill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" name="Google Shape;573;p40">
            <a:extLst>
              <a:ext uri="{FF2B5EF4-FFF2-40B4-BE49-F238E27FC236}">
                <a16:creationId xmlns:a16="http://schemas.microsoft.com/office/drawing/2014/main" id="{571DFFFC-D846-DAD3-C978-6A8ED50FFEDA}"/>
              </a:ext>
            </a:extLst>
          </p:cNvPr>
          <p:cNvSpPr txBox="1">
            <a:spLocks/>
          </p:cNvSpPr>
          <p:nvPr/>
        </p:nvSpPr>
        <p:spPr>
          <a:xfrm>
            <a:off x="1763973" y="995189"/>
            <a:ext cx="5313800" cy="34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2500"/>
              <a:buFont typeface="Poppins"/>
              <a:buAutoNum type="arabicPeriod"/>
              <a:defRPr sz="11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rabi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alpha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445A"/>
              </a:buClr>
              <a:buSzPts val="1400"/>
              <a:buFont typeface="Didact Gothic"/>
              <a:buAutoNum type="romanLcPeriod"/>
              <a:defRPr sz="1400" b="0" i="0" u="none" strike="noStrike" cap="none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pPr marL="0" indent="0" algn="ctr">
              <a:buNone/>
            </a:pPr>
            <a:r>
              <a:rPr lang="vi-VN" sz="1200" i="1">
                <a:latin typeface="Aptos Light" panose="020B0004020202020204" pitchFamily="34" charset="0"/>
              </a:rPr>
              <a:t>“Trước khi mô hình dự đoán được ai sống sót, chúng ta cần hiểu họ là ai.”</a:t>
            </a:r>
            <a:endParaRPr lang="vi-VN" sz="1050" b="1" i="1">
              <a:latin typeface="Aptos Light" panose="020B0004020202020204" pitchFamily="34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0A55BEC-9ACE-B13D-02AA-A5FB2CCA67E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1156964" y="1431063"/>
            <a:ext cx="5606848" cy="428700"/>
          </a:xfrm>
        </p:spPr>
        <p:txBody>
          <a:bodyPr/>
          <a:lstStyle/>
          <a:p>
            <a:r>
              <a:rPr lang="vi-VN">
                <a:solidFill>
                  <a:schemeClr val="accent3">
                    <a:lumMod val="75000"/>
                  </a:schemeClr>
                </a:solidFill>
                <a:latin typeface="+mn-lt"/>
              </a:rPr>
              <a:t>Giá vé – Giá trị của sự giàu có</a:t>
            </a:r>
            <a:endParaRPr lang="en-US">
              <a:solidFill>
                <a:schemeClr val="accent3">
                  <a:lumMod val="75000"/>
                </a:schemeClr>
              </a:solidFill>
              <a:latin typeface="+mn-lt"/>
            </a:endParaRPr>
          </a:p>
        </p:txBody>
      </p:sp>
      <p:sp>
        <p:nvSpPr>
          <p:cNvPr id="27" name="Google Shape;673;p42">
            <a:extLst>
              <a:ext uri="{FF2B5EF4-FFF2-40B4-BE49-F238E27FC236}">
                <a16:creationId xmlns:a16="http://schemas.microsoft.com/office/drawing/2014/main" id="{48805342-5DF5-8630-FD05-295BCA8E56D7}"/>
              </a:ext>
            </a:extLst>
          </p:cNvPr>
          <p:cNvSpPr/>
          <p:nvPr/>
        </p:nvSpPr>
        <p:spPr>
          <a:xfrm flipH="1">
            <a:off x="583354" y="1695539"/>
            <a:ext cx="687800" cy="78650"/>
          </a:xfrm>
          <a:custGeom>
            <a:avLst/>
            <a:gdLst/>
            <a:ahLst/>
            <a:cxnLst/>
            <a:rect l="l" t="t" r="r" b="b"/>
            <a:pathLst>
              <a:path w="27512" h="1277" extrusionOk="0">
                <a:moveTo>
                  <a:pt x="17675" y="1"/>
                </a:moveTo>
                <a:cubicBezTo>
                  <a:pt x="17336" y="1"/>
                  <a:pt x="17018" y="52"/>
                  <a:pt x="16732" y="179"/>
                </a:cubicBezTo>
                <a:cubicBezTo>
                  <a:pt x="15906" y="528"/>
                  <a:pt x="13395" y="697"/>
                  <a:pt x="11870" y="697"/>
                </a:cubicBezTo>
                <a:cubicBezTo>
                  <a:pt x="11368" y="697"/>
                  <a:pt x="10974" y="679"/>
                  <a:pt x="10781" y="643"/>
                </a:cubicBezTo>
                <a:cubicBezTo>
                  <a:pt x="10159" y="572"/>
                  <a:pt x="9532" y="536"/>
                  <a:pt x="8908" y="536"/>
                </a:cubicBezTo>
                <a:cubicBezTo>
                  <a:pt x="8233" y="536"/>
                  <a:pt x="7561" y="578"/>
                  <a:pt x="6903" y="667"/>
                </a:cubicBezTo>
                <a:cubicBezTo>
                  <a:pt x="6714" y="696"/>
                  <a:pt x="6496" y="707"/>
                  <a:pt x="6259" y="707"/>
                </a:cubicBezTo>
                <a:cubicBezTo>
                  <a:pt x="5567" y="707"/>
                  <a:pt x="4713" y="615"/>
                  <a:pt x="3960" y="615"/>
                </a:cubicBezTo>
                <a:cubicBezTo>
                  <a:pt x="3669" y="615"/>
                  <a:pt x="3392" y="629"/>
                  <a:pt x="3147" y="667"/>
                </a:cubicBezTo>
                <a:cubicBezTo>
                  <a:pt x="2049" y="813"/>
                  <a:pt x="0" y="1277"/>
                  <a:pt x="0" y="1277"/>
                </a:cubicBezTo>
                <a:lnTo>
                  <a:pt x="27512" y="1277"/>
                </a:lnTo>
                <a:cubicBezTo>
                  <a:pt x="27512" y="1277"/>
                  <a:pt x="22195" y="960"/>
                  <a:pt x="20780" y="643"/>
                </a:cubicBezTo>
                <a:cubicBezTo>
                  <a:pt x="19753" y="408"/>
                  <a:pt x="18633" y="1"/>
                  <a:pt x="17675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Rectangle 1">
            <a:extLst>
              <a:ext uri="{FF2B5EF4-FFF2-40B4-BE49-F238E27FC236}">
                <a16:creationId xmlns:a16="http://schemas.microsoft.com/office/drawing/2014/main" id="{9BECB86F-6735-258D-8B33-0CF0F70729BE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88195" y="2036887"/>
            <a:ext cx="6313905" cy="1492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Cột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</a:rPr>
              <a:t>Fare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cho thấy sự phân hóa lớn: từ vài đô la đến hơn 500 đô la.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Khi đối chiếu với biến Survived, hành khách có vé đắt hơn thường thuộc hạng 1 và có tỷ lệ sống sót cao hơn.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endParaRPr lang="vi-VN" altLang="en-US" sz="150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vi-VN" sz="1600" i="1">
                <a:solidFill>
                  <a:srgbClr val="C00000"/>
                </a:solidFill>
              </a:rPr>
              <a:t>→ </a:t>
            </a:r>
            <a:r>
              <a:rPr kumimoji="0" lang="vi-VN" altLang="en-US" sz="1500" i="0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Một lần nữa, dữ liệu lại nhắc ta về sự thật cay đắng</a:t>
            </a:r>
            <a:r>
              <a:rPr kumimoji="0" lang="vi-VN" altLang="en-US" sz="1500" i="1" u="none" strike="noStrike" cap="none" normalizeH="0" baseline="0">
                <a:ln>
                  <a:noFill/>
                </a:ln>
                <a:solidFill>
                  <a:srgbClr val="C00000"/>
                </a:solidFill>
                <a:effectLst/>
                <a:latin typeface="Arial" panose="020B0604020202020204" pitchFamily="34" charset="0"/>
              </a:rPr>
              <a:t>: trong thảm họa, cơ hội đôi khi tỉ lệ thuận với túi tiền.</a:t>
            </a:r>
            <a:endParaRPr kumimoji="0" lang="en-US" altLang="en-US" sz="1500" i="1" u="none" strike="noStrike" cap="none" normalizeH="0" baseline="0">
              <a:ln>
                <a:noFill/>
              </a:ln>
              <a:solidFill>
                <a:srgbClr val="C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79" name="Google Shape;679;p42">
            <a:extLst>
              <a:ext uri="{FF2B5EF4-FFF2-40B4-BE49-F238E27FC236}">
                <a16:creationId xmlns:a16="http://schemas.microsoft.com/office/drawing/2014/main" id="{B7DEE922-F99C-7876-3D17-775C5E443B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3495" y="1506651"/>
            <a:ext cx="521100" cy="28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/>
              <a:t>6</a:t>
            </a:r>
            <a:r>
              <a:rPr lang="en"/>
              <a:t>. 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18018496"/>
      </p:ext>
    </p:extLst>
  </p:cSld>
  <p:clrMapOvr>
    <a:masterClrMapping/>
  </p:clrMapOvr>
</p:sld>
</file>

<file path=ppt/theme/theme1.xml><?xml version="1.0" encoding="utf-8"?>
<a:theme xmlns:a="http://schemas.openxmlformats.org/drawingml/2006/main" name="Titanic Remembrance Day by Slidesgo">
  <a:themeElements>
    <a:clrScheme name="Simple Light">
      <a:dk1>
        <a:srgbClr val="000000"/>
      </a:dk1>
      <a:lt1>
        <a:srgbClr val="FFFFFF"/>
      </a:lt1>
      <a:dk2>
        <a:srgbClr val="93BFCE"/>
      </a:dk2>
      <a:lt2>
        <a:srgbClr val="E0E8EA"/>
      </a:lt2>
      <a:accent1>
        <a:srgbClr val="D0F3FF"/>
      </a:accent1>
      <a:accent2>
        <a:srgbClr val="A5D5E5"/>
      </a:accent2>
      <a:accent3>
        <a:srgbClr val="6B919E"/>
      </a:accent3>
      <a:accent4>
        <a:srgbClr val="567682"/>
      </a:accent4>
      <a:accent5>
        <a:srgbClr val="354A50"/>
      </a:accent5>
      <a:accent6>
        <a:srgbClr val="263236"/>
      </a:accent6>
      <a:hlink>
        <a:srgbClr val="2632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2484</TotalTime>
  <Words>2848</Words>
  <Application>Microsoft Office PowerPoint</Application>
  <PresentationFormat>On-screen Show (16:9)</PresentationFormat>
  <Paragraphs>202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Poppins</vt:lpstr>
      <vt:lpstr>Abel</vt:lpstr>
      <vt:lpstr>Adobe Caslon Pro</vt:lpstr>
      <vt:lpstr>Didact Gothic</vt:lpstr>
      <vt:lpstr>Aptos Light</vt:lpstr>
      <vt:lpstr>Arial</vt:lpstr>
      <vt:lpstr>Titanic Remembrance Day by Slidesgo</vt:lpstr>
      <vt:lpstr>— Challenge 1 —</vt:lpstr>
      <vt:lpstr>— Bối cảnh câu chuyện —</vt:lpstr>
      <vt:lpstr>— Xác định vấn đề (Problem Definition) —</vt:lpstr>
      <vt:lpstr>— Khám phá dữ liệu – Khi con số kể lại câu chuyện con người —</vt:lpstr>
      <vt:lpstr>— Khám phá dữ liệu – Khi con số kể lại câu chuyện con người —</vt:lpstr>
      <vt:lpstr>— Khám phá dữ liệu – Khi con số kể lại câu chuyện con người —</vt:lpstr>
      <vt:lpstr>— Khám phá dữ liệu – Khi con số kể lại câu chuyện con người —</vt:lpstr>
      <vt:lpstr>— Khám phá dữ liệu – Khi con số kể lại câu chuyện con người —</vt:lpstr>
      <vt:lpstr>— Khám phá dữ liệu – Khi con số kể lại câu chuyện con người —</vt:lpstr>
      <vt:lpstr>— Khám phá dữ liệu – Khi con số kể lại câu chuyện con người —</vt:lpstr>
      <vt:lpstr>— Khám phá dữ liệu – Khi con số kể lại câu chuyện con người —</vt:lpstr>
      <vt:lpstr>— Đánh giá &amp; Cải thiện mô hình (Evaluate &amp; Improve Algorithms) —</vt:lpstr>
      <vt:lpstr>— Lựa chọn tiêu chí đánh giá – Thước đo công bằng —</vt:lpstr>
      <vt:lpstr>3.</vt:lpstr>
      <vt:lpstr>Spot Check </vt:lpstr>
      <vt:lpstr>Spot Check </vt:lpstr>
      <vt:lpstr>— Cải thiện mô hình – Khi dữ liệu và trí tuệ cùng tiến hóa —</vt:lpstr>
      <vt:lpstr>— Cải thiện mô hình – Khi dữ liệu và trí tuệ cùng tiến hóa —</vt:lpstr>
      <vt:lpstr>— Tổ hợp mô hình (Ensemble Learning) —</vt:lpstr>
      <vt:lpstr>— Tổ hợp mô hình (Ensemble Learning) —</vt:lpstr>
      <vt:lpstr>— Tổ hợp mô hình (Ensemble Learning) —</vt:lpstr>
      <vt:lpstr>PowerPoint Presentation</vt:lpstr>
      <vt:lpstr>PowerPoint Presentation</vt:lpstr>
      <vt:lpstr>— Finalize Model – “Ra khơi lần cuối” —</vt:lpstr>
      <vt:lpstr>— Finalize Model – “Ra khơi lần cuối” —</vt:lpstr>
      <vt:lpstr>— Câu chuyện Titanic – Hành trình kết thúc🚢</vt:lpstr>
      <vt:lpstr>— Câu chuyện Titanic – Hành trình kết thúc🚢</vt:lpstr>
      <vt:lpstr>— THANK YOU FOR FOLLOWING —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An Mai</dc:creator>
  <cp:lastModifiedBy>An Mai</cp:lastModifiedBy>
  <cp:revision>6</cp:revision>
  <dcterms:modified xsi:type="dcterms:W3CDTF">2025-11-02T06:56:18Z</dcterms:modified>
</cp:coreProperties>
</file>